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5" r:id="rId2"/>
    <p:sldId id="280" r:id="rId3"/>
    <p:sldId id="313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7" r:id="rId16"/>
    <p:sldId id="328" r:id="rId17"/>
    <p:sldId id="330" r:id="rId18"/>
    <p:sldId id="331" r:id="rId19"/>
    <p:sldId id="333" r:id="rId20"/>
    <p:sldId id="334" r:id="rId21"/>
    <p:sldId id="335" r:id="rId22"/>
    <p:sldId id="339" r:id="rId23"/>
    <p:sldId id="336" r:id="rId24"/>
    <p:sldId id="337" r:id="rId25"/>
    <p:sldId id="338" r:id="rId26"/>
    <p:sldId id="340" r:id="rId27"/>
    <p:sldId id="341" r:id="rId28"/>
    <p:sldId id="342" r:id="rId29"/>
    <p:sldId id="343" r:id="rId30"/>
    <p:sldId id="344" r:id="rId31"/>
    <p:sldId id="357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5F"/>
    <a:srgbClr val="747071"/>
    <a:srgbClr val="EC7267"/>
    <a:srgbClr val="F3A9A3"/>
    <a:srgbClr val="FFE4BD"/>
    <a:srgbClr val="BD4E7E"/>
    <a:srgbClr val="24364A"/>
    <a:srgbClr val="FFF5E7"/>
    <a:srgbClr val="FFD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>
        <p:scale>
          <a:sx n="68" d="100"/>
          <a:sy n="68" d="100"/>
        </p:scale>
        <p:origin x="8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2BE27-602D-4D3C-B1E0-B1ED9A4439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50FC7-E162-49AF-A8C1-49C0F82D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2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FC7-E162-49AF-A8C1-49C0F82D0F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FC7-E162-49AF-A8C1-49C0F82D0F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4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4A7F5D-BDFC-0EF8-F871-CF34051B1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6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680B3-E19F-BDCF-A5BD-615F62EBDD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916" y="560439"/>
            <a:ext cx="5585245" cy="5810352"/>
          </a:xfrm>
          <a:prstGeom prst="roundRect">
            <a:avLst>
              <a:gd name="adj" fmla="val 1240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4F1F502-A382-6AED-5B58-71B93CBEB0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0839" y="560439"/>
            <a:ext cx="5585245" cy="5810352"/>
          </a:xfrm>
          <a:prstGeom prst="roundRect">
            <a:avLst>
              <a:gd name="adj" fmla="val 1240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770D05AD-3938-B66A-D7CD-22E1871C22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891" y="398706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Html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B2B94FDB-ACCE-71B3-C991-EC61E97AAC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94882" y="398706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Output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7417B2B-6F27-96D8-B2EA-64A6AC78B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2E6C5BB-9E7F-5A18-495A-A9EE2B265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445" y="4031225"/>
            <a:ext cx="4984750" cy="2339565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 marL="0" indent="0">
              <a:buNone/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lang="en-US" sz="1800" dirty="0">
                <a:solidFill>
                  <a:srgbClr val="FFBE5F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lang="en-US" sz="1800" dirty="0">
                <a:solidFill>
                  <a:srgbClr val="FFBE5F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lang="en-US" dirty="0">
                <a:solidFill>
                  <a:srgbClr val="FFBE5F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lang="en-US" dirty="0">
                <a:solidFill>
                  <a:srgbClr val="FFBE5F"/>
                </a:solidFill>
                <a:latin typeface="Consolas" panose="020B0609020204030204" pitchFamily="49" charset="0"/>
              </a:defRPr>
            </a:lvl5pPr>
          </a:lstStyle>
          <a:p>
            <a:pPr marL="228600" lvl="0" indent="-228600"/>
            <a:endParaRPr 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D565AA9-6FC5-5BC9-ACF3-98BBC4DF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0839" y="1208241"/>
            <a:ext cx="5585245" cy="5162550"/>
          </a:xfrm>
          <a:prstGeom prst="roundRect">
            <a:avLst>
              <a:gd name="adj" fmla="val 2002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6838D94-E40D-EEEF-54C7-DC56B5B67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445" y="1216743"/>
            <a:ext cx="4984750" cy="2339565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 marL="0" indent="0">
              <a:buNone/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lang="en-US" sz="1800" dirty="0">
                <a:solidFill>
                  <a:srgbClr val="FFBE5F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lang="en-US" sz="1800" dirty="0">
                <a:solidFill>
                  <a:srgbClr val="FFBE5F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lang="en-US" dirty="0">
                <a:solidFill>
                  <a:srgbClr val="FFBE5F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lang="en-US" dirty="0">
                <a:solidFill>
                  <a:srgbClr val="FFBE5F"/>
                </a:solidFill>
                <a:latin typeface="Consolas" panose="020B0609020204030204" pitchFamily="49" charset="0"/>
              </a:defRPr>
            </a:lvl5pPr>
          </a:lstStyle>
          <a:p>
            <a:pPr marL="228600" lvl="0" indent="-22860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CA52-F832-749E-BDBD-0FEA4F61A0A7}"/>
              </a:ext>
            </a:extLst>
          </p:cNvPr>
          <p:cNvSpPr/>
          <p:nvPr userDrawn="1"/>
        </p:nvSpPr>
        <p:spPr>
          <a:xfrm>
            <a:off x="2737164" y="329218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rgbClr val="FFBE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A644CC-B42A-85FE-2343-BDAB9565FC76}"/>
              </a:ext>
            </a:extLst>
          </p:cNvPr>
          <p:cNvSpPr/>
          <p:nvPr userDrawn="1"/>
        </p:nvSpPr>
        <p:spPr>
          <a:xfrm>
            <a:off x="5671226" y="3556308"/>
            <a:ext cx="378594" cy="402849"/>
          </a:xfrm>
          <a:prstGeom prst="rightArrow">
            <a:avLst/>
          </a:prstGeom>
          <a:solidFill>
            <a:srgbClr val="FFB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447C94-F34E-7F67-369D-E36477A1C8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825" y="1061886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Html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2483DF-7A4B-C8EA-7BA9-1D74F004D6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825" y="3869492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CSS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66F67285-BA20-263B-6764-FEFA4213C8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9115" y="1055010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Output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C8065D40-036D-7CF8-0F34-A09DEFBFF0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043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00D4A-864D-2885-06A2-B019E2684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9A1CAE4-B142-A665-69C2-2D91CDA3F8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0174" y="4339015"/>
            <a:ext cx="4984750" cy="2031775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D565AA9-6FC5-5BC9-ACF3-98BBC4DF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4520" y="1828800"/>
            <a:ext cx="5585245" cy="4541991"/>
          </a:xfrm>
          <a:prstGeom prst="roundRect">
            <a:avLst>
              <a:gd name="adj" fmla="val 2002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6838D94-E40D-EEEF-54C7-DC56B5B67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174" y="1824678"/>
            <a:ext cx="4984750" cy="2031775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CA52-F832-749E-BDBD-0FEA4F61A0A7}"/>
              </a:ext>
            </a:extLst>
          </p:cNvPr>
          <p:cNvSpPr/>
          <p:nvPr userDrawn="1"/>
        </p:nvSpPr>
        <p:spPr>
          <a:xfrm>
            <a:off x="2737164" y="360388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rgbClr val="FFBE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A644CC-B42A-85FE-2343-BDAB9565FC76}"/>
              </a:ext>
            </a:extLst>
          </p:cNvPr>
          <p:cNvSpPr/>
          <p:nvPr userDrawn="1"/>
        </p:nvSpPr>
        <p:spPr>
          <a:xfrm>
            <a:off x="5717406" y="4161505"/>
            <a:ext cx="378594" cy="355022"/>
          </a:xfrm>
          <a:prstGeom prst="rightArrow">
            <a:avLst/>
          </a:prstGeom>
          <a:solidFill>
            <a:srgbClr val="FFB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447C94-F34E-7F67-369D-E36477A1C8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820" y="1714888"/>
            <a:ext cx="1063717" cy="2850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Html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2483DF-7A4B-C8EA-7BA9-1D74F004D6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821" y="4204541"/>
            <a:ext cx="1063717" cy="2850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CSS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66F67285-BA20-263B-6764-FEFA4213C8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98109" y="1686268"/>
            <a:ext cx="1063717" cy="2850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Output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C8065D40-036D-7CF8-0F34-A09DEFBFF0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043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00D4A-864D-2885-06A2-B019E2684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B8DCD-BDCE-2DA4-4DFB-9BD17E7CB9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110" y="1152441"/>
            <a:ext cx="11298655" cy="276999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just" rtl="1">
              <a:buNone/>
              <a:defRPr sz="1400"/>
            </a:lvl2pPr>
            <a:lvl3pPr marL="914400" indent="0" algn="just" rtl="1">
              <a:buNone/>
              <a:defRPr sz="1400"/>
            </a:lvl3pPr>
            <a:lvl4pPr marL="1371600" indent="0" algn="just" rtl="1">
              <a:buNone/>
              <a:defRPr sz="1400"/>
            </a:lvl4pPr>
            <a:lvl5pPr marL="1828800" indent="0" algn="just" rtl="1">
              <a:buNone/>
              <a:defRPr sz="1400"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99680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2E6C5BB-9E7F-5A18-495A-A9EE2B265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444" y="4545004"/>
            <a:ext cx="4984750" cy="1825787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D565AA9-6FC5-5BC9-ACF3-98BBC4DF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4520" y="2223651"/>
            <a:ext cx="5585245" cy="4147140"/>
          </a:xfrm>
          <a:prstGeom prst="roundRect">
            <a:avLst>
              <a:gd name="adj" fmla="val 2002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6838D94-E40D-EEEF-54C7-DC56B5B67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444" y="2223651"/>
            <a:ext cx="4984750" cy="1825786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CA52-F832-749E-BDBD-0FEA4F61A0A7}"/>
              </a:ext>
            </a:extLst>
          </p:cNvPr>
          <p:cNvSpPr/>
          <p:nvPr userDrawn="1"/>
        </p:nvSpPr>
        <p:spPr>
          <a:xfrm>
            <a:off x="2737163" y="379423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rgbClr val="FFBE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A644CC-B42A-85FE-2343-BDAB9565FC76}"/>
              </a:ext>
            </a:extLst>
          </p:cNvPr>
          <p:cNvSpPr/>
          <p:nvPr userDrawn="1"/>
        </p:nvSpPr>
        <p:spPr>
          <a:xfrm>
            <a:off x="5717406" y="4161505"/>
            <a:ext cx="378594" cy="355022"/>
          </a:xfrm>
          <a:prstGeom prst="rightArrow">
            <a:avLst/>
          </a:prstGeom>
          <a:solidFill>
            <a:srgbClr val="FFB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447C94-F34E-7F67-369D-E36477A1C8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822" y="2065176"/>
            <a:ext cx="1063717" cy="2850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Html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2483DF-7A4B-C8EA-7BA9-1D74F004D6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823" y="4339016"/>
            <a:ext cx="1063717" cy="2850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CSS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66F67285-BA20-263B-6764-FEFA4213C8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78444" y="2110924"/>
            <a:ext cx="1063717" cy="2850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1">
              <a:buFont typeface="Arial" panose="020B0604020202020204" pitchFamily="34" charset="0"/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0" lvl="0" algn="ctr"/>
            <a:r>
              <a:rPr lang="en-US" dirty="0"/>
              <a:t>Output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C8065D40-036D-7CF8-0F34-A09DEFBFF0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043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00D4A-864D-2885-06A2-B019E2684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B8DCD-BDCE-2DA4-4DFB-9BD17E7CB9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110" y="1041885"/>
            <a:ext cx="11298655" cy="896937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just" rtl="1">
              <a:buNone/>
              <a:defRPr sz="1400"/>
            </a:lvl2pPr>
            <a:lvl3pPr marL="914400" indent="0" algn="just" rtl="1">
              <a:buNone/>
              <a:defRPr sz="1400"/>
            </a:lvl3pPr>
            <a:lvl4pPr marL="1371600" indent="0" algn="just" rtl="1">
              <a:buNone/>
              <a:defRPr sz="1400"/>
            </a:lvl4pPr>
            <a:lvl5pPr marL="1828800" indent="0" algn="just" rtl="1">
              <a:buNone/>
              <a:defRPr sz="1400"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38719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D565AA9-6FC5-5BC9-ACF3-98BBC4DF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445" y="4109885"/>
            <a:ext cx="11217960" cy="2260906"/>
          </a:xfrm>
          <a:prstGeom prst="roundRect">
            <a:avLst>
              <a:gd name="adj" fmla="val 2316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2E6C5BB-9E7F-5A18-495A-A9EE2B265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3884" y="1216743"/>
            <a:ext cx="5303520" cy="2539180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CA52-F832-749E-BDBD-0FEA4F61A0A7}"/>
              </a:ext>
            </a:extLst>
          </p:cNvPr>
          <p:cNvSpPr/>
          <p:nvPr userDrawn="1"/>
        </p:nvSpPr>
        <p:spPr>
          <a:xfrm>
            <a:off x="5831344" y="192486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rgbClr val="FFBE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6838D94-E40D-EEEF-54C7-DC56B5B67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444" y="1216743"/>
            <a:ext cx="5303520" cy="2539180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A644CC-B42A-85FE-2343-BDAB9565FC76}"/>
              </a:ext>
            </a:extLst>
          </p:cNvPr>
          <p:cNvSpPr/>
          <p:nvPr userDrawn="1"/>
        </p:nvSpPr>
        <p:spPr>
          <a:xfrm rot="5400000">
            <a:off x="5906701" y="3551192"/>
            <a:ext cx="378594" cy="402849"/>
          </a:xfrm>
          <a:prstGeom prst="rightArrow">
            <a:avLst/>
          </a:prstGeom>
          <a:solidFill>
            <a:srgbClr val="FFB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C241B8F-10E1-CA84-ADFE-27E27AEC4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18838" y="3993035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Output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E115ED02-7245-420C-269B-AADBA8A640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826" y="1060690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Html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5F5FA7B0-2C59-8F60-0119-FFADDE65C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6342" y="1055010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CSS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05674663-4A7A-3EBC-7DC0-415AC59E82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66869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7AD2A5-6177-22BC-8FB3-C94B92F14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8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D565AA9-6FC5-5BC9-ACF3-98BBC4DF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445" y="4179025"/>
            <a:ext cx="11236338" cy="2205653"/>
          </a:xfrm>
          <a:prstGeom prst="roundRect">
            <a:avLst>
              <a:gd name="adj" fmla="val 2316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2E6C5BB-9E7F-5A18-495A-A9EE2B265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2263" y="1679690"/>
            <a:ext cx="5303520" cy="2232400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CA52-F832-749E-BDBD-0FEA4F61A0A7}"/>
              </a:ext>
            </a:extLst>
          </p:cNvPr>
          <p:cNvSpPr/>
          <p:nvPr userDrawn="1"/>
        </p:nvSpPr>
        <p:spPr>
          <a:xfrm>
            <a:off x="5831344" y="192486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rgbClr val="FFBE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6838D94-E40D-EEEF-54C7-DC56B5B67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445" y="1679689"/>
            <a:ext cx="5303520" cy="2249085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A644CC-B42A-85FE-2343-BDAB9565FC76}"/>
              </a:ext>
            </a:extLst>
          </p:cNvPr>
          <p:cNvSpPr/>
          <p:nvPr userDrawn="1"/>
        </p:nvSpPr>
        <p:spPr>
          <a:xfrm rot="5400000">
            <a:off x="5906701" y="3727351"/>
            <a:ext cx="378594" cy="402849"/>
          </a:xfrm>
          <a:prstGeom prst="rightArrow">
            <a:avLst/>
          </a:prstGeom>
          <a:solidFill>
            <a:srgbClr val="FFB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C241B8F-10E1-CA84-ADFE-27E27AEC4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18838" y="4017292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Output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E115ED02-7245-420C-269B-AADBA8A640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161" y="1511919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Html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5F5FA7B0-2C59-8F60-0119-FFADDE65C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2582" y="1519997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CSS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05674663-4A7A-3EBC-7DC0-415AC59E82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66869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7AD2A5-6177-22BC-8FB3-C94B92F14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E642DF-7354-AC33-18BB-311EED5608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446" y="1101452"/>
            <a:ext cx="11236338" cy="305265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just" rtl="1">
              <a:buNone/>
              <a:defRPr sz="1400"/>
            </a:lvl2pPr>
            <a:lvl3pPr marL="914400" indent="0" algn="just" rtl="1">
              <a:buNone/>
              <a:defRPr sz="1400"/>
            </a:lvl3pPr>
            <a:lvl4pPr marL="1371600" indent="0" algn="just" rtl="1">
              <a:buNone/>
              <a:defRPr sz="1400"/>
            </a:lvl4pPr>
            <a:lvl5pPr marL="1828800" indent="0" algn="just" rtl="1">
              <a:buNone/>
              <a:defRPr sz="1400"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35446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66869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D565AA9-6FC5-5BC9-ACF3-98BBC4DF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445" y="4510121"/>
            <a:ext cx="11217959" cy="1963166"/>
          </a:xfrm>
          <a:prstGeom prst="roundRect">
            <a:avLst>
              <a:gd name="adj" fmla="val 2316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2E6C5BB-9E7F-5A18-495A-A9EE2B265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3884" y="2223487"/>
            <a:ext cx="5303520" cy="1963167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CA52-F832-749E-BDBD-0FEA4F61A0A7}"/>
              </a:ext>
            </a:extLst>
          </p:cNvPr>
          <p:cNvSpPr/>
          <p:nvPr userDrawn="1"/>
        </p:nvSpPr>
        <p:spPr>
          <a:xfrm>
            <a:off x="5860101" y="266671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rgbClr val="FFBE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6838D94-E40D-EEEF-54C7-DC56B5B67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445" y="2261419"/>
            <a:ext cx="5303520" cy="1925237"/>
          </a:xfrm>
          <a:prstGeom prst="roundRect">
            <a:avLst>
              <a:gd name="adj" fmla="val 2798"/>
            </a:avLst>
          </a:prstGeom>
          <a:solidFill>
            <a:srgbClr val="002060">
              <a:alpha val="24000"/>
            </a:srgbClr>
          </a:solidFill>
          <a:ln>
            <a:solidFill>
              <a:srgbClr val="FFBE5F"/>
            </a:solidFill>
          </a:ln>
        </p:spPr>
        <p:txBody>
          <a:bodyPr anchor="ctr"/>
          <a:lstStyle>
            <a:lvl1pPr>
              <a:defRPr lang="en-US" sz="1600" dirty="0">
                <a:solidFill>
                  <a:srgbClr val="FFBE5F"/>
                </a:solidFill>
                <a:latin typeface="Consolas" panose="020B0609020204030204" pitchFamily="49" charset="0"/>
              </a:defRPr>
            </a:lvl1pPr>
          </a:lstStyle>
          <a:p>
            <a:pPr lvl="0">
              <a:buNone/>
            </a:pP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A644CC-B42A-85FE-2343-BDAB9565FC76}"/>
              </a:ext>
            </a:extLst>
          </p:cNvPr>
          <p:cNvSpPr/>
          <p:nvPr userDrawn="1"/>
        </p:nvSpPr>
        <p:spPr>
          <a:xfrm rot="5400000">
            <a:off x="5929127" y="3997684"/>
            <a:ext cx="378594" cy="402849"/>
          </a:xfrm>
          <a:prstGeom prst="rightArrow">
            <a:avLst/>
          </a:prstGeom>
          <a:solidFill>
            <a:srgbClr val="FFB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C241B8F-10E1-CA84-ADFE-27E27AEC4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87665" y="4186656"/>
            <a:ext cx="994890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Output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E115ED02-7245-420C-269B-AADBA8A640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994" y="2063059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Html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5F5FA7B0-2C59-8F60-0119-FFADDE65C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7013" y="2061752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CSS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05674663-4A7A-3EBC-7DC0-415AC59E82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66869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7AD2A5-6177-22BC-8FB3-C94B92F14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6E4490-13F0-DFAD-C51A-563CE5D5E6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110" y="1036638"/>
            <a:ext cx="11161445" cy="896937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just" rtl="1">
              <a:buNone/>
              <a:defRPr sz="1400"/>
            </a:lvl2pPr>
            <a:lvl3pPr marL="914400" indent="0" algn="just" rtl="1">
              <a:buNone/>
              <a:defRPr sz="1400"/>
            </a:lvl3pPr>
            <a:lvl4pPr marL="1371600" indent="0" algn="just" rtl="1">
              <a:buNone/>
              <a:defRPr sz="1400"/>
            </a:lvl4pPr>
            <a:lvl5pPr marL="1828800" indent="0" algn="just" rtl="1">
              <a:buNone/>
              <a:defRPr sz="1400"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1769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2" name="Picture 8" descr="Extreme Programming: What Is It Exactly? | Amoeboids">
            <a:extLst>
              <a:ext uri="{FF2B5EF4-FFF2-40B4-BE49-F238E27FC236}">
                <a16:creationId xmlns:a16="http://schemas.microsoft.com/office/drawing/2014/main" id="{603D8BDC-46F0-6595-D098-471027DD7F6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5029"/>
          <a:stretch/>
        </p:blipFill>
        <p:spPr bwMode="auto">
          <a:xfrm>
            <a:off x="6754760" y="266234"/>
            <a:ext cx="5230763" cy="571500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FF868B-BFB4-543E-9751-CB81C523F7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5021" y="2800568"/>
            <a:ext cx="406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4000" b="1" smtClean="0">
                <a:solidFill>
                  <a:srgbClr val="F49100">
                    <a:lumMod val="60000"/>
                    <a:lumOff val="4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 algn="ctr" rtl="1"/>
            <a:r>
              <a:rPr lang="en-US" dirty="0"/>
              <a:t>dividing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F9BABF-80CA-C700-1CD2-4D2614159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5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F2FACE2-0AF4-BF48-9442-A57060B10F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7478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D8BD1C1-81FA-C6DC-621F-7C154E9B4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F2FACE2-0AF4-BF48-9442-A57060B10F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7478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63B52AEC-FD56-E9C5-B81C-8113A3DF30E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0166" y="1238491"/>
            <a:ext cx="11722759" cy="5211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7DFD02-FC20-B009-E030-563AEE747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110B676-24E4-FE3C-606C-4D7787CC175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0166" y="112713"/>
            <a:ext cx="11722759" cy="64060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114006A-247B-23AE-D26E-C58252617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E632-4C97-C764-05DA-D548AC15E5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94" y="0"/>
            <a:ext cx="12184205" cy="66548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1C66888-A4EF-6990-BDB8-28BC2793C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3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680B3-E19F-BDCF-A5BD-615F62EBDD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7982" y="1208241"/>
            <a:ext cx="9083675" cy="5162550"/>
          </a:xfrm>
          <a:prstGeom prst="roundRect">
            <a:avLst>
              <a:gd name="adj" fmla="val 2192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415A5196-F767-8F14-8CFD-69C46C6509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8" y="17478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5D9903-D8A9-9545-D847-E43C4F9EE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1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680B3-E19F-BDCF-A5BD-615F62EBDD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7982" y="847725"/>
            <a:ext cx="9083675" cy="5162550"/>
          </a:xfrm>
          <a:prstGeom prst="roundRect">
            <a:avLst>
              <a:gd name="adj" fmla="val 2192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5D9903-D8A9-9545-D847-E43C4F9EE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9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B9146D-12F5-2A4F-5010-7E0E3AE6D713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18758-0B16-D0D8-3D7D-311330B99DA9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F833F-F4A1-0A51-35C6-3247DDDC22B8}"/>
              </a:ext>
            </a:extLst>
          </p:cNvPr>
          <p:cNvSpPr/>
          <p:nvPr userDrawn="1"/>
        </p:nvSpPr>
        <p:spPr>
          <a:xfrm>
            <a:off x="0" y="174784"/>
            <a:ext cx="12192000" cy="749448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680B3-E19F-BDCF-A5BD-615F62EBDD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916" y="1208241"/>
            <a:ext cx="5585245" cy="5162550"/>
          </a:xfrm>
          <a:prstGeom prst="roundRect">
            <a:avLst>
              <a:gd name="adj" fmla="val 1240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4F1F502-A382-6AED-5B58-71B93CBEB0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0839" y="1208241"/>
            <a:ext cx="5585245" cy="5162550"/>
          </a:xfrm>
          <a:prstGeom prst="roundRect">
            <a:avLst>
              <a:gd name="adj" fmla="val 1240"/>
            </a:avLst>
          </a:prstGeom>
          <a:solidFill>
            <a:schemeClr val="tx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770D05AD-3938-B66A-D7CD-22E1871C22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233" y="1046508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Html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B2B94FDB-ACCE-71B3-C991-EC61E97AAC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5050" y="1046508"/>
            <a:ext cx="1063717" cy="3234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Output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D0F97FF-85A2-4C36-767E-B7C85D3B3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4784"/>
            <a:ext cx="12192000" cy="749448"/>
          </a:xfrm>
          <a:prstGeom prst="roundRect">
            <a:avLst>
              <a:gd name="adj" fmla="val 0"/>
            </a:avLst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4000" dirty="0">
                <a:solidFill>
                  <a:srgbClr val="24364A"/>
                </a:solidFill>
              </a:defRPr>
            </a:lvl1pPr>
          </a:lstStyle>
          <a:p>
            <a:pPr marL="228600" lvl="0" indent="-228600" algn="ctr" rtl="1"/>
            <a:r>
              <a:rPr lang="en-US" dirty="0"/>
              <a:t>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7417B2B-6F27-96D8-B2EA-64A6AC78B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6439"/>
            <a:ext cx="464575" cy="201561"/>
          </a:xfrm>
          <a:prstGeom prst="rect">
            <a:avLst/>
          </a:prstGeom>
        </p:spPr>
        <p:txBody>
          <a:bodyPr anchor="t"/>
          <a:lstStyle>
            <a:lvl1pPr>
              <a:defRPr lang="en-US" smtClean="0"/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21B6E5-A6E9-46DB-306F-1D3884A4596C}"/>
              </a:ext>
            </a:extLst>
          </p:cNvPr>
          <p:cNvSpPr/>
          <p:nvPr userDrawn="1"/>
        </p:nvSpPr>
        <p:spPr>
          <a:xfrm>
            <a:off x="0" y="6654800"/>
            <a:ext cx="8054109" cy="203200"/>
          </a:xfrm>
          <a:prstGeom prst="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002060"/>
                </a:solidFill>
              </a:rPr>
              <a:t>Copyright ©️ CBM Integrated Software Inc. – California  USA ®️ 2008 – 2023 | www.cbmis.com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222F9-FD52-B987-76D4-289DF5A85CB3}"/>
              </a:ext>
            </a:extLst>
          </p:cNvPr>
          <p:cNvSpPr/>
          <p:nvPr userDrawn="1"/>
        </p:nvSpPr>
        <p:spPr>
          <a:xfrm>
            <a:off x="8054109" y="6654800"/>
            <a:ext cx="4137891" cy="2032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Full Stack Developer (v 2022)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AE839-F967-3BD3-77DD-A9461C8AFE6A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https://cbmis.com/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D5B6C-A972-1B66-2B13-87B75983801E}"/>
              </a:ext>
            </a:extLst>
          </p:cNvPr>
          <p:cNvSpPr txBox="1"/>
          <p:nvPr userDrawn="1"/>
        </p:nvSpPr>
        <p:spPr>
          <a:xfrm>
            <a:off x="8514080" y="6889887"/>
            <a:ext cx="3734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CBM Integrated Software Inc. – California  USA ®️ 2022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965E7DD-28B7-E658-E243-60B50F54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54800"/>
            <a:ext cx="464575" cy="203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100">
                <a:solidFill>
                  <a:srgbClr val="24364A"/>
                </a:solidFill>
              </a:defRPr>
            </a:lvl1pPr>
          </a:lstStyle>
          <a:p>
            <a:fld id="{87C849BC-0EAD-4D02-9263-57903E00F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65" r:id="rId2"/>
    <p:sldLayoutId id="2147483666" r:id="rId3"/>
    <p:sldLayoutId id="2147483649" r:id="rId4"/>
    <p:sldLayoutId id="2147483664" r:id="rId5"/>
    <p:sldLayoutId id="2147483651" r:id="rId6"/>
    <p:sldLayoutId id="2147483652" r:id="rId7"/>
    <p:sldLayoutId id="2147483668" r:id="rId8"/>
    <p:sldLayoutId id="2147483653" r:id="rId9"/>
    <p:sldLayoutId id="2147483667" r:id="rId10"/>
    <p:sldLayoutId id="2147483655" r:id="rId11"/>
    <p:sldLayoutId id="2147483671" r:id="rId12"/>
    <p:sldLayoutId id="2147483669" r:id="rId13"/>
    <p:sldLayoutId id="2147483656" r:id="rId14"/>
    <p:sldLayoutId id="2147483672" r:id="rId15"/>
    <p:sldLayoutId id="214748367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AE15-ECF7-E308-2E8A-6862A871B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81001"/>
            <a:ext cx="464575" cy="276999"/>
          </a:xfrm>
          <a:prstGeom prst="rect">
            <a:avLst/>
          </a:prstGeom>
        </p:spPr>
        <p:txBody>
          <a:bodyPr/>
          <a:lstStyle/>
          <a:p>
            <a:fld id="{87C849BC-0EAD-4D02-9263-57903E00F6B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3DFA55-DE4C-DCE0-8829-92B14DC51E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r="154"/>
          <a:stretch/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B051BD-2186-AF8C-515A-86DDFCA7EF24}"/>
              </a:ext>
            </a:extLst>
          </p:cNvPr>
          <p:cNvSpPr/>
          <p:nvPr/>
        </p:nvSpPr>
        <p:spPr>
          <a:xfrm>
            <a:off x="20406" y="8445"/>
            <a:ext cx="12192000" cy="6630894"/>
          </a:xfrm>
          <a:prstGeom prst="rect">
            <a:avLst/>
          </a:prstGeom>
          <a:solidFill>
            <a:srgbClr val="24364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CAF9-2AF8-BA6E-3E70-3FA88F76A72E}"/>
              </a:ext>
            </a:extLst>
          </p:cNvPr>
          <p:cNvSpPr txBox="1"/>
          <p:nvPr/>
        </p:nvSpPr>
        <p:spPr>
          <a:xfrm>
            <a:off x="4707900" y="2881441"/>
            <a:ext cx="2842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4800" b="1">
                <a:solidFill>
                  <a:srgbClr val="F49100">
                    <a:lumMod val="60000"/>
                    <a:lumOff val="4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COOKIES</a:t>
            </a:r>
            <a:endParaRPr lang="en-US" sz="4800" b="1" dirty="0">
              <a:solidFill>
                <a:srgbClr val="F49100">
                  <a:lumMod val="60000"/>
                  <a:lumOff val="40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809E7-8EE2-0203-DFE6-538F63F56788}"/>
              </a:ext>
            </a:extLst>
          </p:cNvPr>
          <p:cNvSpPr txBox="1"/>
          <p:nvPr/>
        </p:nvSpPr>
        <p:spPr>
          <a:xfrm>
            <a:off x="2341322" y="1055278"/>
            <a:ext cx="7833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Stack Training to Build One App for Any Device and 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15A26-77AD-BA53-2E72-2D3227E92479}"/>
              </a:ext>
            </a:extLst>
          </p:cNvPr>
          <p:cNvSpPr txBox="1"/>
          <p:nvPr/>
        </p:nvSpPr>
        <p:spPr>
          <a:xfrm>
            <a:off x="3550501" y="448888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49100">
                    <a:lumMod val="60000"/>
                    <a:lumOff val="4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PWA Full Stack Software Engineer </a:t>
            </a:r>
          </a:p>
        </p:txBody>
      </p:sp>
    </p:spTree>
    <p:extLst>
      <p:ext uri="{BB962C8B-B14F-4D97-AF65-F5344CB8AC3E}">
        <p14:creationId xmlns:p14="http://schemas.microsoft.com/office/powerpoint/2010/main" val="4003371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7D3F4-8A1E-973E-7C23-E33E979B19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6EFF4-C028-7E28-17F3-4F9161B82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80D97-FC2A-C1F7-3F8E-846AE888041F}"/>
              </a:ext>
            </a:extLst>
          </p:cNvPr>
          <p:cNvSpPr txBox="1"/>
          <p:nvPr/>
        </p:nvSpPr>
        <p:spPr>
          <a:xfrm>
            <a:off x="815926" y="1322363"/>
            <a:ext cx="1081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دون استخدام أي نوع من ال </a:t>
            </a:r>
            <a:r>
              <a:rPr lang="en-US"/>
              <a:t>memory</a:t>
            </a:r>
            <a:r>
              <a:rPr lang="ar-JO"/>
              <a:t> تساعد ال </a:t>
            </a:r>
            <a:r>
              <a:rPr lang="en-US"/>
              <a:t>browser</a:t>
            </a:r>
            <a:r>
              <a:rPr lang="ar-JO"/>
              <a:t> على تذكر كل مستخدم الانترنت كان بهذه البساطة</a:t>
            </a:r>
            <a:r>
              <a:rPr lang="en-US"/>
              <a:t> </a:t>
            </a:r>
            <a:r>
              <a:rPr lang="ar-JO"/>
              <a:t> فعندما تقوم بزيارة أي موقع بكتابة ال </a:t>
            </a:r>
            <a:r>
              <a:rPr lang="en-US"/>
              <a:t>address</a:t>
            </a:r>
            <a:r>
              <a:rPr lang="ar-JO"/>
              <a:t> الخاص به على ال</a:t>
            </a:r>
            <a:r>
              <a:rPr lang="en-US"/>
              <a:t> broswer</a:t>
            </a:r>
            <a:r>
              <a:rPr lang="ar-JO"/>
              <a:t> ثم تضغط على </a:t>
            </a:r>
            <a:r>
              <a:rPr lang="en-US"/>
              <a:t>enter</a:t>
            </a:r>
          </a:p>
          <a:p>
            <a:pPr algn="r" rtl="1"/>
            <a:r>
              <a:rPr lang="ar-JO"/>
              <a:t>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0E13F-7705-B862-3C00-36B51688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34" y="3135065"/>
            <a:ext cx="3572853" cy="2689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56D31-2FBB-A848-8AD9-1B0611C40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63" y="3355764"/>
            <a:ext cx="1247949" cy="770166"/>
          </a:xfrm>
          <a:prstGeom prst="rect">
            <a:avLst/>
          </a:prstGeom>
        </p:spPr>
      </p:pic>
      <p:pic>
        <p:nvPicPr>
          <p:cNvPr id="6150" name="Picture 6" descr="Download - Database Server Icon Transparent PNG - 971x1194 - Free Download  on NicePNG">
            <a:extLst>
              <a:ext uri="{FF2B5EF4-FFF2-40B4-BE49-F238E27FC236}">
                <a16:creationId xmlns:a16="http://schemas.microsoft.com/office/drawing/2014/main" id="{9F430E78-16C0-B18B-925C-DE9913733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19" y="3151176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285D4-305C-321D-8058-C6D379D3A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50" y="4743634"/>
            <a:ext cx="1198650" cy="79200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7C8F8F4-FDC8-36E0-87A6-87D96A106C08}"/>
              </a:ext>
            </a:extLst>
          </p:cNvPr>
          <p:cNvSpPr/>
          <p:nvPr/>
        </p:nvSpPr>
        <p:spPr>
          <a:xfrm>
            <a:off x="4135779" y="3319835"/>
            <a:ext cx="4051496" cy="84322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سيقوم ال </a:t>
            </a:r>
            <a:r>
              <a:rPr lang="en-US"/>
              <a:t>browser</a:t>
            </a:r>
            <a:r>
              <a:rPr lang="ar-JO"/>
              <a:t> بارسال </a:t>
            </a:r>
            <a:r>
              <a:rPr lang="en-US"/>
              <a:t>http request</a:t>
            </a:r>
            <a:r>
              <a:rPr lang="ar-JO"/>
              <a:t> الى ال</a:t>
            </a:r>
            <a:r>
              <a:rPr lang="en-US"/>
              <a:t>server </a:t>
            </a:r>
            <a:r>
              <a:rPr lang="ar-JO"/>
              <a:t> هدفه </a:t>
            </a:r>
            <a:r>
              <a:rPr lang="en-US"/>
              <a:t>requesting</a:t>
            </a:r>
            <a:r>
              <a:rPr lang="ar-JO"/>
              <a:t> ال </a:t>
            </a:r>
            <a:r>
              <a:rPr lang="en-US"/>
              <a:t>website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4E89E0-9D77-2574-C473-CA36E3468E5F}"/>
              </a:ext>
            </a:extLst>
          </p:cNvPr>
          <p:cNvSpPr/>
          <p:nvPr/>
        </p:nvSpPr>
        <p:spPr>
          <a:xfrm>
            <a:off x="5661256" y="4681867"/>
            <a:ext cx="4051496" cy="84322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سيقوم ال </a:t>
            </a:r>
            <a:r>
              <a:rPr lang="en-US"/>
              <a:t>server</a:t>
            </a:r>
            <a:r>
              <a:rPr lang="ar-JO"/>
              <a:t> باستقبال ال</a:t>
            </a:r>
            <a:r>
              <a:rPr lang="en-US"/>
              <a:t>request</a:t>
            </a:r>
            <a:r>
              <a:rPr lang="ar-JO"/>
              <a:t> ويرسل </a:t>
            </a:r>
            <a:r>
              <a:rPr lang="en-US"/>
              <a:t>response </a:t>
            </a:r>
            <a:r>
              <a:rPr lang="ar-JO"/>
              <a:t> له هو ال </a:t>
            </a:r>
            <a:r>
              <a:rPr lang="en-US"/>
              <a:t>requested page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E97BEE-33E9-8CE9-56CA-760A96DE6205}"/>
              </a:ext>
            </a:extLst>
          </p:cNvPr>
          <p:cNvSpPr/>
          <p:nvPr/>
        </p:nvSpPr>
        <p:spPr>
          <a:xfrm>
            <a:off x="815926" y="3770142"/>
            <a:ext cx="2405576" cy="160371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Requested page</a:t>
            </a:r>
          </a:p>
        </p:txBody>
      </p:sp>
    </p:spTree>
    <p:extLst>
      <p:ext uri="{BB962C8B-B14F-4D97-AF65-F5344CB8AC3E}">
        <p14:creationId xmlns:p14="http://schemas.microsoft.com/office/powerpoint/2010/main" val="188208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7D3F4-8A1E-973E-7C23-E33E979B19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6EFF4-C028-7E28-17F3-4F9161B82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80D97-FC2A-C1F7-3F8E-846AE888041F}"/>
              </a:ext>
            </a:extLst>
          </p:cNvPr>
          <p:cNvSpPr txBox="1"/>
          <p:nvPr/>
        </p:nvSpPr>
        <p:spPr>
          <a:xfrm>
            <a:off x="1097280" y="1114374"/>
            <a:ext cx="1081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ال </a:t>
            </a:r>
            <a:r>
              <a:rPr lang="en-US"/>
              <a:t>server</a:t>
            </a:r>
            <a:r>
              <a:rPr lang="ar-JO"/>
              <a:t> ليس لديه أي طريقة </a:t>
            </a:r>
            <a:r>
              <a:rPr lang="en-US"/>
              <a:t>to recognize</a:t>
            </a:r>
            <a:r>
              <a:rPr lang="ar-JO"/>
              <a:t> من انت واي </a:t>
            </a:r>
            <a:r>
              <a:rPr lang="en-US"/>
              <a:t>request </a:t>
            </a:r>
            <a:r>
              <a:rPr lang="ar-JO"/>
              <a:t> خاص بك فال </a:t>
            </a:r>
            <a:r>
              <a:rPr lang="en-US"/>
              <a:t>request</a:t>
            </a:r>
            <a:r>
              <a:rPr lang="ar-JO"/>
              <a:t> الخاص بك لا يوجد ما يميزه عن غيره من ملايين ال </a:t>
            </a:r>
            <a:r>
              <a:rPr lang="en-US"/>
              <a:t>requests</a:t>
            </a:r>
            <a:r>
              <a:rPr lang="ar-JO"/>
              <a:t> الاخرى</a:t>
            </a:r>
            <a:endParaRPr lang="en-US"/>
          </a:p>
          <a:p>
            <a:pPr algn="r" rtl="1"/>
            <a:r>
              <a:rPr lang="ar-JO"/>
              <a:t>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17155-E2DA-3F77-8F5B-F9DA8488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85" y="1882960"/>
            <a:ext cx="1286054" cy="981212"/>
          </a:xfrm>
          <a:prstGeom prst="rect">
            <a:avLst/>
          </a:prstGeom>
          <a:solidFill>
            <a:srgbClr val="FFBE5F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CAFB81-5690-AD57-928A-7121A769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49" y="3148426"/>
            <a:ext cx="8792308" cy="33437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923CA-0D6B-7EDF-6860-B9E1A584CAE5}"/>
              </a:ext>
            </a:extLst>
          </p:cNvPr>
          <p:cNvCxnSpPr>
            <a:cxnSpLocks/>
          </p:cNvCxnSpPr>
          <p:nvPr/>
        </p:nvCxnSpPr>
        <p:spPr>
          <a:xfrm>
            <a:off x="3339939" y="2148483"/>
            <a:ext cx="5775928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ction Button: Help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FA9657B-5E40-8AA8-0EFF-ACE9BE0569E3}"/>
              </a:ext>
            </a:extLst>
          </p:cNvPr>
          <p:cNvSpPr/>
          <p:nvPr/>
        </p:nvSpPr>
        <p:spPr>
          <a:xfrm>
            <a:off x="9115867" y="1865772"/>
            <a:ext cx="829994" cy="645496"/>
          </a:xfrm>
          <a:prstGeom prst="actionButtonHelp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1B6940-A7A8-4AD1-D4CC-281CEAC19FAC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9530864" y="2511268"/>
            <a:ext cx="0" cy="352904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88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2BA4A7-2CD9-FBF5-AF89-F3FFCFFA7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69CD7-6ACE-0F16-7F4D-0CD40A21C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1197D-9C9F-4E80-2230-E2053D84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2391507"/>
            <a:ext cx="9411227" cy="4039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3B5AC-F4E3-61A2-08CF-83C8F49AB4C2}"/>
              </a:ext>
            </a:extLst>
          </p:cNvPr>
          <p:cNvSpPr txBox="1"/>
          <p:nvPr/>
        </p:nvSpPr>
        <p:spPr>
          <a:xfrm>
            <a:off x="257908" y="1103871"/>
            <a:ext cx="1167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ال </a:t>
            </a:r>
            <a:r>
              <a:rPr lang="en-US"/>
              <a:t>cookies</a:t>
            </a:r>
            <a:r>
              <a:rPr lang="ar-JO"/>
              <a:t> في بداية ظهورها كانت تستخدم فقط لتمييز بين المستخدمين الذين يستخدمون الموقع للمرة الأولى (</a:t>
            </a:r>
            <a:r>
              <a:rPr lang="en-US"/>
              <a:t>new users</a:t>
            </a:r>
            <a:r>
              <a:rPr lang="ar-JO"/>
              <a:t>) والمستخدمين الذين قد زاروا الموقع من قبل (</a:t>
            </a:r>
            <a:r>
              <a:rPr lang="en-US"/>
              <a:t>returning user</a:t>
            </a:r>
            <a:r>
              <a:rPr lang="ar-JO"/>
              <a:t>)</a:t>
            </a:r>
            <a:r>
              <a:rPr lang="en-US"/>
              <a:t> </a:t>
            </a:r>
            <a:r>
              <a:rPr lang="ar-JO"/>
              <a:t> و طريقة التمييز بسيطة جدا كما نلاحظ وهي ان نقوم ب </a:t>
            </a:r>
            <a:r>
              <a:rPr lang="en-US"/>
              <a:t>set cookie</a:t>
            </a:r>
            <a:r>
              <a:rPr lang="ar-JO"/>
              <a:t> لاي مستخدم جديد في ال </a:t>
            </a:r>
            <a:r>
              <a:rPr lang="en-US"/>
              <a:t>browser</a:t>
            </a:r>
            <a:r>
              <a:rPr lang="ar-JO"/>
              <a:t> الخاص به وهنا يجب ملاحظة</a:t>
            </a:r>
            <a:r>
              <a:rPr lang="en-US"/>
              <a:t> </a:t>
            </a:r>
            <a:r>
              <a:rPr lang="ar-JO"/>
              <a:t> سبب ظهور ال </a:t>
            </a:r>
            <a:r>
              <a:rPr lang="en-US"/>
              <a:t>pop-menu</a:t>
            </a:r>
            <a:r>
              <a:rPr lang="ar-JO"/>
              <a:t> التي شرحنا عنها في بداية ال</a:t>
            </a:r>
            <a:r>
              <a:rPr lang="en-US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387997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2BA4A7-2CD9-FBF5-AF89-F3FFCFFA7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69CD7-6ACE-0F16-7F4D-0CD40A21C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3B5AC-F4E3-61A2-08CF-83C8F49AB4C2}"/>
              </a:ext>
            </a:extLst>
          </p:cNvPr>
          <p:cNvSpPr txBox="1"/>
          <p:nvPr/>
        </p:nvSpPr>
        <p:spPr>
          <a:xfrm>
            <a:off x="257908" y="1103871"/>
            <a:ext cx="1167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مبدا ال </a:t>
            </a:r>
            <a:r>
              <a:rPr lang="en-US"/>
              <a:t>cookies</a:t>
            </a:r>
            <a:r>
              <a:rPr lang="ar-JO"/>
              <a:t> مشابه لفكرة زيارتك لمحل بضائع ومعك أكياس من محل اخر فستقوم موظفة الاستقبال ب اخد البضائع منك قبل دخولك واعطائك رمز يخصك ويخص بضائعك هذا الرمز قد لا يعني لك شيئا ولكن من دونه لن تتمكن من استرجاع بضائعك اما ال </a:t>
            </a:r>
            <a:r>
              <a:rPr lang="en-US"/>
              <a:t>cookie</a:t>
            </a:r>
            <a:r>
              <a:rPr lang="ar-JO"/>
              <a:t> في مواقع ال</a:t>
            </a:r>
            <a:r>
              <a:rPr lang="en-US"/>
              <a:t>web</a:t>
            </a:r>
            <a:r>
              <a:rPr lang="ar-JO"/>
              <a:t> فهو يمثل هذا الرمز</a:t>
            </a:r>
            <a:endParaRPr lang="en-US"/>
          </a:p>
        </p:txBody>
      </p:sp>
      <p:pic>
        <p:nvPicPr>
          <p:cNvPr id="10242" name="Picture 2" descr="Bag, clothes, fashion, shop, shop bag, shopping, shopping bag icon -  Download on Iconfinder">
            <a:extLst>
              <a:ext uri="{FF2B5EF4-FFF2-40B4-BE49-F238E27FC236}">
                <a16:creationId xmlns:a16="http://schemas.microsoft.com/office/drawing/2014/main" id="{F8225D14-4595-7DC1-7CBB-224603EC1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85" y="3292942"/>
            <a:ext cx="2129206" cy="157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180FEB-B417-ACED-0C05-AD2A7939FDD9}"/>
              </a:ext>
            </a:extLst>
          </p:cNvPr>
          <p:cNvCxnSpPr>
            <a:cxnSpLocks/>
          </p:cNvCxnSpPr>
          <p:nvPr/>
        </p:nvCxnSpPr>
        <p:spPr>
          <a:xfrm>
            <a:off x="3416104" y="3629461"/>
            <a:ext cx="530322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9D7EDA-0CFD-B441-8783-487C19830773}"/>
              </a:ext>
            </a:extLst>
          </p:cNvPr>
          <p:cNvSpPr/>
          <p:nvPr/>
        </p:nvSpPr>
        <p:spPr>
          <a:xfrm>
            <a:off x="8933278" y="3073790"/>
            <a:ext cx="2475914" cy="1575577"/>
          </a:xfrm>
          <a:prstGeom prst="roundRect">
            <a:avLst/>
          </a:prstGeom>
          <a:solidFill>
            <a:srgbClr val="FFBE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56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C4BDFE-B845-B002-7652-FA8B6AED6283}"/>
              </a:ext>
            </a:extLst>
          </p:cNvPr>
          <p:cNvCxnSpPr>
            <a:cxnSpLocks/>
          </p:cNvCxnSpPr>
          <p:nvPr/>
        </p:nvCxnSpPr>
        <p:spPr>
          <a:xfrm flipH="1">
            <a:off x="3337413" y="4417253"/>
            <a:ext cx="5381916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9841EE-B942-4422-95B9-66739DE65CC6}"/>
              </a:ext>
            </a:extLst>
          </p:cNvPr>
          <p:cNvSpPr txBox="1"/>
          <p:nvPr/>
        </p:nvSpPr>
        <p:spPr>
          <a:xfrm>
            <a:off x="3798424" y="3292942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JO"/>
              <a:t>الحصول على رمز يميز البضائع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AA6F5A-B186-C2BA-D892-F762BAF96B00}"/>
              </a:ext>
            </a:extLst>
          </p:cNvPr>
          <p:cNvSpPr txBox="1"/>
          <p:nvPr/>
        </p:nvSpPr>
        <p:spPr>
          <a:xfrm>
            <a:off x="3908474" y="4430811"/>
            <a:ext cx="438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JO"/>
              <a:t>استرجاع البضائع باستخدام الرمز المعطى عند الدخول الى المحل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E42AF-C403-1696-2CE0-0C35D5F98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42B33A-07D8-BBC9-90EC-646C3F390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6104-2570-9142-1A90-34B5F382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32"/>
            <a:ext cx="12192000" cy="57322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96BF7-B6A5-3495-E2CF-DA9E88038A05}"/>
              </a:ext>
            </a:extLst>
          </p:cNvPr>
          <p:cNvSpPr/>
          <p:nvPr/>
        </p:nvSpPr>
        <p:spPr>
          <a:xfrm>
            <a:off x="1167618" y="970669"/>
            <a:ext cx="1659988" cy="225083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8B30B1-74E2-BC77-72D1-40D4323781D5}"/>
              </a:ext>
            </a:extLst>
          </p:cNvPr>
          <p:cNvCxnSpPr>
            <a:cxnSpLocks/>
          </p:cNvCxnSpPr>
          <p:nvPr/>
        </p:nvCxnSpPr>
        <p:spPr>
          <a:xfrm>
            <a:off x="1983545" y="1209820"/>
            <a:ext cx="0" cy="1012875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772331-6E24-5A64-65F7-ECDFA1668A5F}"/>
              </a:ext>
            </a:extLst>
          </p:cNvPr>
          <p:cNvSpPr/>
          <p:nvPr/>
        </p:nvSpPr>
        <p:spPr>
          <a:xfrm>
            <a:off x="618978" y="2321169"/>
            <a:ext cx="2757268" cy="77372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ادخل ال</a:t>
            </a:r>
            <a:r>
              <a:rPr lang="en-US"/>
              <a:t>address</a:t>
            </a:r>
            <a:r>
              <a:rPr lang="ar-JO"/>
              <a:t> الخاص بالموقع التالي ثم اضغط </a:t>
            </a:r>
            <a:r>
              <a:rPr lang="en-US"/>
              <a:t>enter</a:t>
            </a:r>
            <a:r>
              <a:rPr lang="ar-JO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72035-DB82-30B5-FDA4-F72EF2A8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32"/>
            <a:ext cx="12192000" cy="57322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66134-2F3D-B878-F843-AE4F96435BAB}"/>
              </a:ext>
            </a:extLst>
          </p:cNvPr>
          <p:cNvSpPr/>
          <p:nvPr/>
        </p:nvSpPr>
        <p:spPr>
          <a:xfrm>
            <a:off x="618978" y="952557"/>
            <a:ext cx="309490" cy="285590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5E299D-5577-AA03-45D3-9D38BB72B873}"/>
              </a:ext>
            </a:extLst>
          </p:cNvPr>
          <p:cNvCxnSpPr>
            <a:cxnSpLocks/>
          </p:cNvCxnSpPr>
          <p:nvPr/>
        </p:nvCxnSpPr>
        <p:spPr>
          <a:xfrm>
            <a:off x="759656" y="1238147"/>
            <a:ext cx="0" cy="1012875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014CD0-71C4-9659-3DF2-1FB5BCFD58F9}"/>
              </a:ext>
            </a:extLst>
          </p:cNvPr>
          <p:cNvSpPr/>
          <p:nvPr/>
        </p:nvSpPr>
        <p:spPr>
          <a:xfrm>
            <a:off x="232287" y="2410142"/>
            <a:ext cx="2285827" cy="59032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قم بعمل </a:t>
            </a:r>
            <a:r>
              <a:rPr lang="en-US"/>
              <a:t>refresh</a:t>
            </a:r>
            <a:r>
              <a:rPr lang="ar-JO"/>
              <a:t> لصفحة 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C78EE-3C63-BE5B-91DD-0D2FDF916651}"/>
              </a:ext>
            </a:extLst>
          </p:cNvPr>
          <p:cNvSpPr/>
          <p:nvPr/>
        </p:nvSpPr>
        <p:spPr>
          <a:xfrm>
            <a:off x="5104226" y="1308488"/>
            <a:ext cx="1971819" cy="435532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7F7372-D41B-B82E-AF1A-8ED236A5A749}"/>
              </a:ext>
            </a:extLst>
          </p:cNvPr>
          <p:cNvCxnSpPr>
            <a:cxnSpLocks/>
          </p:cNvCxnSpPr>
          <p:nvPr/>
        </p:nvCxnSpPr>
        <p:spPr>
          <a:xfrm>
            <a:off x="6149928" y="1744584"/>
            <a:ext cx="0" cy="1012875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6D3453-986E-735E-7EA0-94F68DBF97F6}"/>
              </a:ext>
            </a:extLst>
          </p:cNvPr>
          <p:cNvSpPr/>
          <p:nvPr/>
        </p:nvSpPr>
        <p:spPr>
          <a:xfrm>
            <a:off x="5104226" y="2901326"/>
            <a:ext cx="2285827" cy="59032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 الموقع ميز انك لست </a:t>
            </a:r>
            <a:r>
              <a:rPr lang="en-US"/>
              <a:t>new user</a:t>
            </a:r>
          </a:p>
        </p:txBody>
      </p:sp>
    </p:spTree>
    <p:extLst>
      <p:ext uri="{BB962C8B-B14F-4D97-AF65-F5344CB8AC3E}">
        <p14:creationId xmlns:p14="http://schemas.microsoft.com/office/powerpoint/2010/main" val="195758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574C83-7D86-8E91-63F4-CB136FD5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738"/>
            <a:ext cx="12192000" cy="5140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لابد انك تسالت كيف قام الموقع بتمييز انك لست زائر جديد له لمعرفة السبب اتبع الخطوات التالية: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390693-308A-00AB-D1D0-BA504C6F13DD}"/>
              </a:ext>
            </a:extLst>
          </p:cNvPr>
          <p:cNvSpPr/>
          <p:nvPr/>
        </p:nvSpPr>
        <p:spPr>
          <a:xfrm>
            <a:off x="3967088" y="4740813"/>
            <a:ext cx="393896" cy="365760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1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11395B-D796-7E53-D174-9BD1569D9DBF}"/>
              </a:ext>
            </a:extLst>
          </p:cNvPr>
          <p:cNvSpPr/>
          <p:nvPr/>
        </p:nvSpPr>
        <p:spPr>
          <a:xfrm>
            <a:off x="4491110" y="4726745"/>
            <a:ext cx="2912012" cy="61551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اضغط </a:t>
            </a:r>
            <a:r>
              <a:rPr lang="en-US"/>
              <a:t>right click</a:t>
            </a:r>
            <a:r>
              <a:rPr lang="ar-JO"/>
              <a:t> ستظهر لك القائمة التالية اختر منها </a:t>
            </a:r>
            <a:r>
              <a:rPr lang="en-US"/>
              <a:t>inspect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9BF79-178A-8431-30A8-0BB5B2947551}"/>
              </a:ext>
            </a:extLst>
          </p:cNvPr>
          <p:cNvSpPr/>
          <p:nvPr/>
        </p:nvSpPr>
        <p:spPr>
          <a:xfrm>
            <a:off x="7533249" y="5001066"/>
            <a:ext cx="2630658" cy="189912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649E4-1037-0A25-12C2-9C1346A1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737"/>
            <a:ext cx="12192000" cy="51407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لابد انك تسالت كيف قام الموقع بتمييز انك لست زائر جديد له لمعرفة السبب اتبع الخطوات التالية: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390693-308A-00AB-D1D0-BA504C6F13DD}"/>
              </a:ext>
            </a:extLst>
          </p:cNvPr>
          <p:cNvSpPr/>
          <p:nvPr/>
        </p:nvSpPr>
        <p:spPr>
          <a:xfrm>
            <a:off x="4008313" y="3614180"/>
            <a:ext cx="393896" cy="290561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11395B-D796-7E53-D174-9BD1569D9DBF}"/>
              </a:ext>
            </a:extLst>
          </p:cNvPr>
          <p:cNvSpPr/>
          <p:nvPr/>
        </p:nvSpPr>
        <p:spPr>
          <a:xfrm>
            <a:off x="489532" y="2937524"/>
            <a:ext cx="2912012" cy="61551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 الموقع قد قام بتخزين ال </a:t>
            </a:r>
            <a:r>
              <a:rPr lang="en-US"/>
              <a:t>cookie </a:t>
            </a:r>
            <a:r>
              <a:rPr lang="ar-JO"/>
              <a:t> التالي: 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9BF79-178A-8431-30A8-0BB5B2947551}"/>
              </a:ext>
            </a:extLst>
          </p:cNvPr>
          <p:cNvSpPr/>
          <p:nvPr/>
        </p:nvSpPr>
        <p:spPr>
          <a:xfrm>
            <a:off x="4491110" y="3669237"/>
            <a:ext cx="657665" cy="180449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A85CF-0DF1-350F-FBAC-4BD9A8D11833}"/>
              </a:ext>
            </a:extLst>
          </p:cNvPr>
          <p:cNvSpPr/>
          <p:nvPr/>
        </p:nvSpPr>
        <p:spPr>
          <a:xfrm>
            <a:off x="1748590" y="5460563"/>
            <a:ext cx="393896" cy="290561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F0880A-9A1C-F596-80FD-E3A36F8A8C02}"/>
              </a:ext>
            </a:extLst>
          </p:cNvPr>
          <p:cNvSpPr/>
          <p:nvPr/>
        </p:nvSpPr>
        <p:spPr>
          <a:xfrm>
            <a:off x="93538" y="5460564"/>
            <a:ext cx="1561514" cy="290560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9D9587-DD3C-F8C0-7D45-D5233EB9E804}"/>
              </a:ext>
            </a:extLst>
          </p:cNvPr>
          <p:cNvSpPr/>
          <p:nvPr/>
        </p:nvSpPr>
        <p:spPr>
          <a:xfrm>
            <a:off x="1748590" y="4112879"/>
            <a:ext cx="2742520" cy="442370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5662EB-C533-8F5C-C943-12171F8DFDE5}"/>
              </a:ext>
            </a:extLst>
          </p:cNvPr>
          <p:cNvCxnSpPr>
            <a:cxnSpLocks/>
          </p:cNvCxnSpPr>
          <p:nvPr/>
        </p:nvCxnSpPr>
        <p:spPr>
          <a:xfrm>
            <a:off x="2172968" y="3579130"/>
            <a:ext cx="0" cy="481571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5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E449C24-DD38-E139-AB7F-8FE9029B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949"/>
            <a:ext cx="12192000" cy="51473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الأول وكيف قام ال </a:t>
            </a:r>
            <a:r>
              <a:rPr lang="en-US"/>
              <a:t>server</a:t>
            </a:r>
            <a:r>
              <a:rPr lang="ar-JO"/>
              <a:t> ب ارسال ال</a:t>
            </a:r>
            <a:r>
              <a:rPr lang="en-US"/>
              <a:t> cookie</a:t>
            </a:r>
            <a:r>
              <a:rPr lang="ar-JO"/>
              <a:t> الى ال </a:t>
            </a:r>
            <a:r>
              <a:rPr lang="en-US"/>
              <a:t>  broswer</a:t>
            </a:r>
            <a:r>
              <a:rPr lang="ar-JO"/>
              <a:t>مع ال 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response</a:t>
            </a:r>
            <a:r>
              <a:rPr lang="ar-JO"/>
              <a:t>اتبع الخطوات التالية: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8296B6-A20C-3DBB-DC96-7B5ABB0DF001}"/>
              </a:ext>
            </a:extLst>
          </p:cNvPr>
          <p:cNvSpPr/>
          <p:nvPr/>
        </p:nvSpPr>
        <p:spPr>
          <a:xfrm>
            <a:off x="4396813" y="5350821"/>
            <a:ext cx="393896" cy="365760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1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A59A5A-D756-D137-7332-CF8DBF6D3F65}"/>
              </a:ext>
            </a:extLst>
          </p:cNvPr>
          <p:cNvSpPr/>
          <p:nvPr/>
        </p:nvSpPr>
        <p:spPr>
          <a:xfrm>
            <a:off x="4924914" y="5364051"/>
            <a:ext cx="2912012" cy="61551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اضغط </a:t>
            </a:r>
            <a:r>
              <a:rPr lang="en-US"/>
              <a:t>right click</a:t>
            </a:r>
            <a:r>
              <a:rPr lang="ar-JO"/>
              <a:t> ستظهر لك القائمة التالية اختر منها </a:t>
            </a:r>
            <a:r>
              <a:rPr lang="en-US"/>
              <a:t>inspect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6DA9BF-5759-A140-A667-9EE4CE8568F7}"/>
              </a:ext>
            </a:extLst>
          </p:cNvPr>
          <p:cNvSpPr/>
          <p:nvPr/>
        </p:nvSpPr>
        <p:spPr>
          <a:xfrm>
            <a:off x="7971131" y="5632769"/>
            <a:ext cx="2630658" cy="189912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63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F05FFC-EBCC-A8D7-DB04-7130B482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737"/>
            <a:ext cx="12192000" cy="51407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الأول وكيف قام ال </a:t>
            </a:r>
            <a:r>
              <a:rPr lang="en-US"/>
              <a:t>server</a:t>
            </a:r>
            <a:r>
              <a:rPr lang="ar-JO"/>
              <a:t> ب ارسال ال</a:t>
            </a:r>
            <a:r>
              <a:rPr lang="en-US"/>
              <a:t> cookie</a:t>
            </a:r>
            <a:r>
              <a:rPr lang="ar-JO"/>
              <a:t> الى ال </a:t>
            </a:r>
            <a:r>
              <a:rPr lang="en-US"/>
              <a:t>  broswer</a:t>
            </a:r>
            <a:r>
              <a:rPr lang="ar-JO"/>
              <a:t>مع ال 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response</a:t>
            </a:r>
            <a:r>
              <a:rPr lang="ar-JO"/>
              <a:t>اتبع الخطوات التالية: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55DDA3-A8D2-601E-F64A-5B156EC8FDD2}"/>
              </a:ext>
            </a:extLst>
          </p:cNvPr>
          <p:cNvSpPr/>
          <p:nvPr/>
        </p:nvSpPr>
        <p:spPr>
          <a:xfrm>
            <a:off x="1940362" y="2924863"/>
            <a:ext cx="393896" cy="290561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062A8D-4519-1DB9-D70D-F1E0CC10EF82}"/>
              </a:ext>
            </a:extLst>
          </p:cNvPr>
          <p:cNvSpPr/>
          <p:nvPr/>
        </p:nvSpPr>
        <p:spPr>
          <a:xfrm>
            <a:off x="2423159" y="2979920"/>
            <a:ext cx="657665" cy="180449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4860CB-E2ED-3B19-1C7F-3163D01A123D}"/>
              </a:ext>
            </a:extLst>
          </p:cNvPr>
          <p:cNvSpPr/>
          <p:nvPr/>
        </p:nvSpPr>
        <p:spPr>
          <a:xfrm>
            <a:off x="1870021" y="4285910"/>
            <a:ext cx="393896" cy="290561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A079D-854C-CC69-9E44-8219EABCF5D3}"/>
              </a:ext>
            </a:extLst>
          </p:cNvPr>
          <p:cNvSpPr/>
          <p:nvPr/>
        </p:nvSpPr>
        <p:spPr>
          <a:xfrm>
            <a:off x="0" y="4307013"/>
            <a:ext cx="1748590" cy="248356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10B13-CDC1-3051-E598-8D083855B4B5}"/>
              </a:ext>
            </a:extLst>
          </p:cNvPr>
          <p:cNvCxnSpPr>
            <a:cxnSpLocks/>
          </p:cNvCxnSpPr>
          <p:nvPr/>
        </p:nvCxnSpPr>
        <p:spPr>
          <a:xfrm>
            <a:off x="874295" y="2813777"/>
            <a:ext cx="0" cy="139892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1EEC29-0235-C711-D69C-0BB8D33FD4FE}"/>
              </a:ext>
            </a:extLst>
          </p:cNvPr>
          <p:cNvSpPr/>
          <p:nvPr/>
        </p:nvSpPr>
        <p:spPr>
          <a:xfrm>
            <a:off x="120694" y="1997612"/>
            <a:ext cx="3639335" cy="81616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هنا تظهر ال </a:t>
            </a:r>
            <a:r>
              <a:rPr lang="en-US"/>
              <a:t>http requests </a:t>
            </a:r>
            <a:r>
              <a:rPr lang="ar-JO"/>
              <a:t> التي يرسلها ال</a:t>
            </a:r>
            <a:r>
              <a:rPr lang="en-US"/>
              <a:t>browser </a:t>
            </a:r>
            <a:r>
              <a:rPr lang="ar-JO"/>
              <a:t> الى ال </a:t>
            </a:r>
            <a:r>
              <a:rPr lang="en-US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30021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D89E3-CCB0-59CB-D3E9-DDDECA7FE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81001"/>
            <a:ext cx="464575" cy="276999"/>
          </a:xfrm>
          <a:prstGeom prst="rect">
            <a:avLst/>
          </a:prstGeom>
        </p:spPr>
        <p:txBody>
          <a:bodyPr/>
          <a:lstStyle/>
          <a:p>
            <a:fld id="{87C849BC-0EAD-4D02-9263-57903E00F6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A66F2-0298-4EDA-20C3-83827CCCE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noFill/>
          <a:ln>
            <a:solidFill>
              <a:srgbClr val="FFBE5F"/>
            </a:solidFill>
          </a:ln>
        </p:spPr>
        <p:txBody>
          <a:bodyPr rtlCol="0" anchor="ctr"/>
          <a:lstStyle/>
          <a:p>
            <a:r>
              <a:rPr lang="ar-JO" sz="3600" dirty="0"/>
              <a:t>الأهداف</a:t>
            </a:r>
            <a:endParaRPr 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A8E18B-F731-2E3C-6AF9-2E33B7DDA605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04528" y="1705957"/>
            <a:ext cx="3440387" cy="2910037"/>
            <a:chOff x="3335338" y="911225"/>
            <a:chExt cx="5983287" cy="5038725"/>
          </a:xfrm>
        </p:grpSpPr>
        <p:grpSp>
          <p:nvGrpSpPr>
            <p:cNvPr id="5" name="Group 205">
              <a:extLst>
                <a:ext uri="{FF2B5EF4-FFF2-40B4-BE49-F238E27FC236}">
                  <a16:creationId xmlns:a16="http://schemas.microsoft.com/office/drawing/2014/main" id="{42A2A4E4-C44D-8E28-FB97-2FC463084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0400" y="911225"/>
              <a:ext cx="3578225" cy="5038725"/>
              <a:chOff x="3616" y="574"/>
              <a:chExt cx="2254" cy="3174"/>
            </a:xfrm>
          </p:grpSpPr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B2FC68C0-88E5-2D7C-EF22-188A48ADC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" y="574"/>
                <a:ext cx="2199" cy="2203"/>
              </a:xfrm>
              <a:custGeom>
                <a:avLst/>
                <a:gdLst>
                  <a:gd name="T0" fmla="*/ 926 w 926"/>
                  <a:gd name="T1" fmla="*/ 463 h 927"/>
                  <a:gd name="T2" fmla="*/ 463 w 926"/>
                  <a:gd name="T3" fmla="*/ 0 h 927"/>
                  <a:gd name="T4" fmla="*/ 0 w 926"/>
                  <a:gd name="T5" fmla="*/ 463 h 927"/>
                  <a:gd name="T6" fmla="*/ 463 w 926"/>
                  <a:gd name="T7" fmla="*/ 926 h 927"/>
                  <a:gd name="T8" fmla="*/ 926 w 926"/>
                  <a:gd name="T9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6" h="927">
                    <a:moveTo>
                      <a:pt x="926" y="463"/>
                    </a:moveTo>
                    <a:cubicBezTo>
                      <a:pt x="926" y="207"/>
                      <a:pt x="719" y="0"/>
                      <a:pt x="463" y="0"/>
                    </a:cubicBezTo>
                    <a:cubicBezTo>
                      <a:pt x="207" y="0"/>
                      <a:pt x="0" y="208"/>
                      <a:pt x="0" y="463"/>
                    </a:cubicBezTo>
                    <a:cubicBezTo>
                      <a:pt x="0" y="719"/>
                      <a:pt x="207" y="926"/>
                      <a:pt x="463" y="926"/>
                    </a:cubicBezTo>
                    <a:cubicBezTo>
                      <a:pt x="719" y="927"/>
                      <a:pt x="926" y="719"/>
                      <a:pt x="926" y="463"/>
                    </a:cubicBezTo>
                  </a:path>
                </a:pathLst>
              </a:custGeom>
              <a:solidFill>
                <a:srgbClr val="F49100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99106B23-CE47-527F-0AD2-E322298EF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767"/>
                <a:ext cx="1815" cy="1817"/>
              </a:xfrm>
              <a:custGeom>
                <a:avLst/>
                <a:gdLst>
                  <a:gd name="T0" fmla="*/ 361 w 764"/>
                  <a:gd name="T1" fmla="*/ 11 h 765"/>
                  <a:gd name="T2" fmla="*/ 753 w 764"/>
                  <a:gd name="T3" fmla="*/ 362 h 765"/>
                  <a:gd name="T4" fmla="*/ 403 w 764"/>
                  <a:gd name="T5" fmla="*/ 753 h 765"/>
                  <a:gd name="T6" fmla="*/ 11 w 764"/>
                  <a:gd name="T7" fmla="*/ 403 h 765"/>
                  <a:gd name="T8" fmla="*/ 361 w 764"/>
                  <a:gd name="T9" fmla="*/ 11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4" h="765">
                    <a:moveTo>
                      <a:pt x="361" y="11"/>
                    </a:moveTo>
                    <a:cubicBezTo>
                      <a:pt x="566" y="0"/>
                      <a:pt x="742" y="157"/>
                      <a:pt x="753" y="362"/>
                    </a:cubicBezTo>
                    <a:cubicBezTo>
                      <a:pt x="764" y="567"/>
                      <a:pt x="608" y="742"/>
                      <a:pt x="403" y="753"/>
                    </a:cubicBezTo>
                    <a:cubicBezTo>
                      <a:pt x="198" y="765"/>
                      <a:pt x="22" y="608"/>
                      <a:pt x="11" y="403"/>
                    </a:cubicBezTo>
                    <a:cubicBezTo>
                      <a:pt x="0" y="198"/>
                      <a:pt x="157" y="23"/>
                      <a:pt x="361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7">
                <a:extLst>
                  <a:ext uri="{FF2B5EF4-FFF2-40B4-BE49-F238E27FC236}">
                    <a16:creationId xmlns:a16="http://schemas.microsoft.com/office/drawing/2014/main" id="{AF4F77FB-8C9E-1C05-877C-CF0446C30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5" y="1014"/>
                <a:ext cx="1321" cy="1321"/>
              </a:xfrm>
              <a:prstGeom prst="ellipse">
                <a:avLst/>
              </a:prstGeom>
              <a:solidFill>
                <a:srgbClr val="F49100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8">
                <a:extLst>
                  <a:ext uri="{FF2B5EF4-FFF2-40B4-BE49-F238E27FC236}">
                    <a16:creationId xmlns:a16="http://schemas.microsoft.com/office/drawing/2014/main" id="{D57B25CA-6AB1-2084-2951-85F8264A6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187"/>
                <a:ext cx="979" cy="9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D4986D4D-1FA6-940F-2468-889D2EBC0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" y="1513"/>
                <a:ext cx="325" cy="325"/>
              </a:xfrm>
              <a:custGeom>
                <a:avLst/>
                <a:gdLst>
                  <a:gd name="T0" fmla="*/ 137 w 137"/>
                  <a:gd name="T1" fmla="*/ 68 h 137"/>
                  <a:gd name="T2" fmla="*/ 69 w 137"/>
                  <a:gd name="T3" fmla="*/ 0 h 137"/>
                  <a:gd name="T4" fmla="*/ 0 w 137"/>
                  <a:gd name="T5" fmla="*/ 68 h 137"/>
                  <a:gd name="T6" fmla="*/ 69 w 137"/>
                  <a:gd name="T7" fmla="*/ 137 h 137"/>
                  <a:gd name="T8" fmla="*/ 137 w 137"/>
                  <a:gd name="T9" fmla="*/ 6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7">
                    <a:moveTo>
                      <a:pt x="137" y="68"/>
                    </a:moveTo>
                    <a:cubicBezTo>
                      <a:pt x="137" y="31"/>
                      <a:pt x="106" y="0"/>
                      <a:pt x="69" y="0"/>
                    </a:cubicBezTo>
                    <a:cubicBezTo>
                      <a:pt x="31" y="0"/>
                      <a:pt x="0" y="31"/>
                      <a:pt x="0" y="68"/>
                    </a:cubicBezTo>
                    <a:cubicBezTo>
                      <a:pt x="0" y="106"/>
                      <a:pt x="31" y="137"/>
                      <a:pt x="69" y="137"/>
                    </a:cubicBezTo>
                    <a:cubicBezTo>
                      <a:pt x="107" y="137"/>
                      <a:pt x="137" y="106"/>
                      <a:pt x="137" y="68"/>
                    </a:cubicBezTo>
                    <a:close/>
                  </a:path>
                </a:pathLst>
              </a:custGeom>
              <a:solidFill>
                <a:srgbClr val="F4910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AD4AEB0F-8E38-3F46-F9FE-E02A729FF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1598"/>
                <a:ext cx="1765" cy="1117"/>
              </a:xfrm>
              <a:custGeom>
                <a:avLst/>
                <a:gdLst>
                  <a:gd name="T0" fmla="*/ 93 w 1765"/>
                  <a:gd name="T1" fmla="*/ 1117 h 1117"/>
                  <a:gd name="T2" fmla="*/ 0 w 1765"/>
                  <a:gd name="T3" fmla="*/ 1057 h 1117"/>
                  <a:gd name="T4" fmla="*/ 606 w 1765"/>
                  <a:gd name="T5" fmla="*/ 0 h 1117"/>
                  <a:gd name="T6" fmla="*/ 1674 w 1765"/>
                  <a:gd name="T7" fmla="*/ 490 h 1117"/>
                  <a:gd name="T8" fmla="*/ 1765 w 1765"/>
                  <a:gd name="T9" fmla="*/ 692 h 1117"/>
                  <a:gd name="T10" fmla="*/ 93 w 1765"/>
                  <a:gd name="T11" fmla="*/ 1117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5" h="1117">
                    <a:moveTo>
                      <a:pt x="93" y="1117"/>
                    </a:moveTo>
                    <a:lnTo>
                      <a:pt x="0" y="1057"/>
                    </a:lnTo>
                    <a:lnTo>
                      <a:pt x="606" y="0"/>
                    </a:lnTo>
                    <a:lnTo>
                      <a:pt x="1674" y="490"/>
                    </a:lnTo>
                    <a:lnTo>
                      <a:pt x="1765" y="692"/>
                    </a:lnTo>
                    <a:lnTo>
                      <a:pt x="93" y="1117"/>
                    </a:lnTo>
                    <a:close/>
                  </a:path>
                </a:pathLst>
              </a:custGeom>
              <a:solidFill>
                <a:srgbClr val="4D53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AD5F98EE-469C-012F-74AD-46AF7DDD3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1598"/>
                <a:ext cx="1765" cy="1117"/>
              </a:xfrm>
              <a:custGeom>
                <a:avLst/>
                <a:gdLst>
                  <a:gd name="T0" fmla="*/ 93 w 1765"/>
                  <a:gd name="T1" fmla="*/ 1117 h 1117"/>
                  <a:gd name="T2" fmla="*/ 0 w 1765"/>
                  <a:gd name="T3" fmla="*/ 1057 h 1117"/>
                  <a:gd name="T4" fmla="*/ 606 w 1765"/>
                  <a:gd name="T5" fmla="*/ 0 h 1117"/>
                  <a:gd name="T6" fmla="*/ 1674 w 1765"/>
                  <a:gd name="T7" fmla="*/ 490 h 1117"/>
                  <a:gd name="T8" fmla="*/ 1765 w 1765"/>
                  <a:gd name="T9" fmla="*/ 692 h 1117"/>
                  <a:gd name="T10" fmla="*/ 93 w 1765"/>
                  <a:gd name="T11" fmla="*/ 1117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5" h="1117">
                    <a:moveTo>
                      <a:pt x="93" y="1117"/>
                    </a:moveTo>
                    <a:lnTo>
                      <a:pt x="0" y="1057"/>
                    </a:lnTo>
                    <a:lnTo>
                      <a:pt x="606" y="0"/>
                    </a:lnTo>
                    <a:lnTo>
                      <a:pt x="1674" y="490"/>
                    </a:lnTo>
                    <a:lnTo>
                      <a:pt x="1765" y="692"/>
                    </a:lnTo>
                    <a:lnTo>
                      <a:pt x="93" y="1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122F7DFB-29F6-DA88-1219-EB338680B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2884"/>
                <a:ext cx="45" cy="40"/>
              </a:xfrm>
              <a:custGeom>
                <a:avLst/>
                <a:gdLst>
                  <a:gd name="T0" fmla="*/ 0 w 45"/>
                  <a:gd name="T1" fmla="*/ 23 h 40"/>
                  <a:gd name="T2" fmla="*/ 9 w 45"/>
                  <a:gd name="T3" fmla="*/ 0 h 40"/>
                  <a:gd name="T4" fmla="*/ 45 w 45"/>
                  <a:gd name="T5" fmla="*/ 16 h 40"/>
                  <a:gd name="T6" fmla="*/ 35 w 45"/>
                  <a:gd name="T7" fmla="*/ 40 h 40"/>
                  <a:gd name="T8" fmla="*/ 0 w 45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0">
                    <a:moveTo>
                      <a:pt x="0" y="23"/>
                    </a:moveTo>
                    <a:lnTo>
                      <a:pt x="9" y="0"/>
                    </a:lnTo>
                    <a:lnTo>
                      <a:pt x="45" y="16"/>
                    </a:lnTo>
                    <a:lnTo>
                      <a:pt x="35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7C3CACEA-0BF5-BB17-E798-9058B086B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2884"/>
                <a:ext cx="45" cy="40"/>
              </a:xfrm>
              <a:custGeom>
                <a:avLst/>
                <a:gdLst>
                  <a:gd name="T0" fmla="*/ 0 w 45"/>
                  <a:gd name="T1" fmla="*/ 23 h 40"/>
                  <a:gd name="T2" fmla="*/ 9 w 45"/>
                  <a:gd name="T3" fmla="*/ 0 h 40"/>
                  <a:gd name="T4" fmla="*/ 45 w 45"/>
                  <a:gd name="T5" fmla="*/ 16 h 40"/>
                  <a:gd name="T6" fmla="*/ 35 w 45"/>
                  <a:gd name="T7" fmla="*/ 40 h 40"/>
                  <a:gd name="T8" fmla="*/ 0 w 45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0">
                    <a:moveTo>
                      <a:pt x="0" y="23"/>
                    </a:moveTo>
                    <a:lnTo>
                      <a:pt x="9" y="0"/>
                    </a:lnTo>
                    <a:lnTo>
                      <a:pt x="45" y="16"/>
                    </a:lnTo>
                    <a:lnTo>
                      <a:pt x="35" y="40"/>
                    </a:lnTo>
                    <a:lnTo>
                      <a:pt x="0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280F4B6C-9E4E-DFE6-C9E5-43049B3A0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2943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7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E74F9812-B240-A785-B6B9-6C7A91A11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2943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7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0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BDCF3D8B-AA02-2845-F320-8AF52108E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3024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B9B4A971-AE16-BEED-F948-CF5564D3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3024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E253125F-D2F8-192F-8A6C-5D69E1923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3002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1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1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F12319DC-F474-5CA4-187F-AE844FD24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3002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1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1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B5B38E74-901A-65D7-A53B-3DF7C6D68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3083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1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1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9C9B7DD4-23C3-0F76-EEAA-118B8B0CC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3083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1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1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A7CEFAE7-DE24-D175-DDA3-7564B89DE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3062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E24DA38F-CCAF-767A-CDC1-9FA70F455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3062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688F1847-068F-042A-E2B4-4E2C8F29C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1598"/>
                <a:ext cx="1888" cy="2150"/>
              </a:xfrm>
              <a:custGeom>
                <a:avLst/>
                <a:gdLst>
                  <a:gd name="T0" fmla="*/ 1220 w 1888"/>
                  <a:gd name="T1" fmla="*/ 2150 h 2150"/>
                  <a:gd name="T2" fmla="*/ 0 w 1888"/>
                  <a:gd name="T3" fmla="*/ 1592 h 2150"/>
                  <a:gd name="T4" fmla="*/ 729 w 1888"/>
                  <a:gd name="T5" fmla="*/ 0 h 2150"/>
                  <a:gd name="T6" fmla="*/ 1797 w 1888"/>
                  <a:gd name="T7" fmla="*/ 490 h 2150"/>
                  <a:gd name="T8" fmla="*/ 1888 w 1888"/>
                  <a:gd name="T9" fmla="*/ 692 h 2150"/>
                  <a:gd name="T10" fmla="*/ 1220 w 1888"/>
                  <a:gd name="T11" fmla="*/ 2150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8" h="2150">
                    <a:moveTo>
                      <a:pt x="1220" y="2150"/>
                    </a:moveTo>
                    <a:lnTo>
                      <a:pt x="0" y="1592"/>
                    </a:lnTo>
                    <a:lnTo>
                      <a:pt x="729" y="0"/>
                    </a:lnTo>
                    <a:lnTo>
                      <a:pt x="1797" y="490"/>
                    </a:lnTo>
                    <a:lnTo>
                      <a:pt x="1888" y="692"/>
                    </a:lnTo>
                    <a:lnTo>
                      <a:pt x="1220" y="21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71093FE1-0466-44D7-EA78-5370A24A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1598"/>
                <a:ext cx="1888" cy="2150"/>
              </a:xfrm>
              <a:custGeom>
                <a:avLst/>
                <a:gdLst>
                  <a:gd name="T0" fmla="*/ 1220 w 1888"/>
                  <a:gd name="T1" fmla="*/ 2150 h 2150"/>
                  <a:gd name="T2" fmla="*/ 0 w 1888"/>
                  <a:gd name="T3" fmla="*/ 1592 h 2150"/>
                  <a:gd name="T4" fmla="*/ 729 w 1888"/>
                  <a:gd name="T5" fmla="*/ 0 h 2150"/>
                  <a:gd name="T6" fmla="*/ 1797 w 1888"/>
                  <a:gd name="T7" fmla="*/ 490 h 2150"/>
                  <a:gd name="T8" fmla="*/ 1888 w 1888"/>
                  <a:gd name="T9" fmla="*/ 692 h 2150"/>
                  <a:gd name="T10" fmla="*/ 1220 w 1888"/>
                  <a:gd name="T11" fmla="*/ 2150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8" h="2150">
                    <a:moveTo>
                      <a:pt x="1220" y="2150"/>
                    </a:moveTo>
                    <a:lnTo>
                      <a:pt x="0" y="1592"/>
                    </a:lnTo>
                    <a:lnTo>
                      <a:pt x="729" y="0"/>
                    </a:lnTo>
                    <a:lnTo>
                      <a:pt x="1797" y="490"/>
                    </a:lnTo>
                    <a:lnTo>
                      <a:pt x="1888" y="692"/>
                    </a:lnTo>
                    <a:lnTo>
                      <a:pt x="1220" y="21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655A16F1-564D-EA85-94F0-5238C62D8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223"/>
                <a:ext cx="1014" cy="511"/>
              </a:xfrm>
              <a:custGeom>
                <a:avLst/>
                <a:gdLst>
                  <a:gd name="T0" fmla="*/ 28 w 1014"/>
                  <a:gd name="T1" fmla="*/ 0 h 511"/>
                  <a:gd name="T2" fmla="*/ 0 w 1014"/>
                  <a:gd name="T3" fmla="*/ 59 h 511"/>
                  <a:gd name="T4" fmla="*/ 985 w 1014"/>
                  <a:gd name="T5" fmla="*/ 511 h 511"/>
                  <a:gd name="T6" fmla="*/ 1014 w 1014"/>
                  <a:gd name="T7" fmla="*/ 452 h 511"/>
                  <a:gd name="T8" fmla="*/ 28 w 1014"/>
                  <a:gd name="T9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1">
                    <a:moveTo>
                      <a:pt x="28" y="0"/>
                    </a:moveTo>
                    <a:lnTo>
                      <a:pt x="0" y="59"/>
                    </a:lnTo>
                    <a:lnTo>
                      <a:pt x="985" y="511"/>
                    </a:lnTo>
                    <a:lnTo>
                      <a:pt x="1014" y="45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09C528C6-DFE5-9A48-ACCC-9F6AB3F9E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223"/>
                <a:ext cx="1014" cy="511"/>
              </a:xfrm>
              <a:custGeom>
                <a:avLst/>
                <a:gdLst>
                  <a:gd name="T0" fmla="*/ 28 w 1014"/>
                  <a:gd name="T1" fmla="*/ 0 h 511"/>
                  <a:gd name="T2" fmla="*/ 0 w 1014"/>
                  <a:gd name="T3" fmla="*/ 59 h 511"/>
                  <a:gd name="T4" fmla="*/ 985 w 1014"/>
                  <a:gd name="T5" fmla="*/ 511 h 511"/>
                  <a:gd name="T6" fmla="*/ 1014 w 1014"/>
                  <a:gd name="T7" fmla="*/ 452 h 511"/>
                  <a:gd name="T8" fmla="*/ 28 w 1014"/>
                  <a:gd name="T9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1">
                    <a:moveTo>
                      <a:pt x="28" y="0"/>
                    </a:moveTo>
                    <a:lnTo>
                      <a:pt x="0" y="59"/>
                    </a:lnTo>
                    <a:lnTo>
                      <a:pt x="985" y="511"/>
                    </a:lnTo>
                    <a:lnTo>
                      <a:pt x="1014" y="452"/>
                    </a:lnTo>
                    <a:lnTo>
                      <a:pt x="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C4F7DE0A-5370-5FC7-62F8-EFED82628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2446"/>
                <a:ext cx="33" cy="36"/>
              </a:xfrm>
              <a:custGeom>
                <a:avLst/>
                <a:gdLst>
                  <a:gd name="T0" fmla="*/ 0 w 33"/>
                  <a:gd name="T1" fmla="*/ 24 h 36"/>
                  <a:gd name="T2" fmla="*/ 12 w 33"/>
                  <a:gd name="T3" fmla="*/ 0 h 36"/>
                  <a:gd name="T4" fmla="*/ 33 w 33"/>
                  <a:gd name="T5" fmla="*/ 12 h 36"/>
                  <a:gd name="T6" fmla="*/ 24 w 33"/>
                  <a:gd name="T7" fmla="*/ 36 h 36"/>
                  <a:gd name="T8" fmla="*/ 0 w 33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0" y="24"/>
                    </a:moveTo>
                    <a:lnTo>
                      <a:pt x="12" y="0"/>
                    </a:lnTo>
                    <a:lnTo>
                      <a:pt x="33" y="12"/>
                    </a:lnTo>
                    <a:lnTo>
                      <a:pt x="24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EA1C1327-104B-6B8B-D888-7F4BB306B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2461"/>
                <a:ext cx="28" cy="31"/>
              </a:xfrm>
              <a:custGeom>
                <a:avLst/>
                <a:gdLst>
                  <a:gd name="T0" fmla="*/ 0 w 28"/>
                  <a:gd name="T1" fmla="*/ 23 h 31"/>
                  <a:gd name="T2" fmla="*/ 11 w 28"/>
                  <a:gd name="T3" fmla="*/ 0 h 31"/>
                  <a:gd name="T4" fmla="*/ 28 w 28"/>
                  <a:gd name="T5" fmla="*/ 7 h 31"/>
                  <a:gd name="T6" fmla="*/ 16 w 28"/>
                  <a:gd name="T7" fmla="*/ 31 h 31"/>
                  <a:gd name="T8" fmla="*/ 0 w 28"/>
                  <a:gd name="T9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1">
                    <a:moveTo>
                      <a:pt x="0" y="23"/>
                    </a:moveTo>
                    <a:lnTo>
                      <a:pt x="11" y="0"/>
                    </a:lnTo>
                    <a:lnTo>
                      <a:pt x="28" y="7"/>
                    </a:lnTo>
                    <a:lnTo>
                      <a:pt x="16" y="3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1FCE2E00-ECB8-1EF3-8D8F-455737C50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" y="2470"/>
                <a:ext cx="33" cy="36"/>
              </a:xfrm>
              <a:custGeom>
                <a:avLst/>
                <a:gdLst>
                  <a:gd name="T0" fmla="*/ 0 w 33"/>
                  <a:gd name="T1" fmla="*/ 26 h 36"/>
                  <a:gd name="T2" fmla="*/ 12 w 33"/>
                  <a:gd name="T3" fmla="*/ 0 h 36"/>
                  <a:gd name="T4" fmla="*/ 33 w 33"/>
                  <a:gd name="T5" fmla="*/ 12 h 36"/>
                  <a:gd name="T6" fmla="*/ 21 w 33"/>
                  <a:gd name="T7" fmla="*/ 36 h 36"/>
                  <a:gd name="T8" fmla="*/ 0 w 33"/>
                  <a:gd name="T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0" y="26"/>
                    </a:moveTo>
                    <a:lnTo>
                      <a:pt x="12" y="0"/>
                    </a:lnTo>
                    <a:lnTo>
                      <a:pt x="33" y="12"/>
                    </a:lnTo>
                    <a:lnTo>
                      <a:pt x="21" y="3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1682593F-4416-7622-2C42-4DC3880D6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484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12 w 33"/>
                  <a:gd name="T3" fmla="*/ 0 h 34"/>
                  <a:gd name="T4" fmla="*/ 33 w 33"/>
                  <a:gd name="T5" fmla="*/ 10 h 34"/>
                  <a:gd name="T6" fmla="*/ 22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2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D720C17F-F060-D756-0927-A301EBD8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3" y="2320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0A61342D-982B-3745-B07C-9D4FFB57D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2" y="2301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10 w 38"/>
                  <a:gd name="T3" fmla="*/ 0 h 36"/>
                  <a:gd name="T4" fmla="*/ 38 w 38"/>
                  <a:gd name="T5" fmla="*/ 12 h 36"/>
                  <a:gd name="T6" fmla="*/ 26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10" y="0"/>
                    </a:lnTo>
                    <a:lnTo>
                      <a:pt x="38" y="12"/>
                    </a:lnTo>
                    <a:lnTo>
                      <a:pt x="26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E334A5AD-13EC-BDCB-E92B-7A69C6C6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" y="2278"/>
                <a:ext cx="47" cy="40"/>
              </a:xfrm>
              <a:custGeom>
                <a:avLst/>
                <a:gdLst>
                  <a:gd name="T0" fmla="*/ 0 w 47"/>
                  <a:gd name="T1" fmla="*/ 23 h 40"/>
                  <a:gd name="T2" fmla="*/ 12 w 47"/>
                  <a:gd name="T3" fmla="*/ 0 h 40"/>
                  <a:gd name="T4" fmla="*/ 47 w 47"/>
                  <a:gd name="T5" fmla="*/ 16 h 40"/>
                  <a:gd name="T6" fmla="*/ 36 w 47"/>
                  <a:gd name="T7" fmla="*/ 40 h 40"/>
                  <a:gd name="T8" fmla="*/ 0 w 47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3"/>
                    </a:moveTo>
                    <a:lnTo>
                      <a:pt x="12" y="0"/>
                    </a:lnTo>
                    <a:lnTo>
                      <a:pt x="47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B2C255FA-DAA7-C194-CF54-6B7A24359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5" y="2256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5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6897A86C-2C7F-439B-9903-B2E7A8196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641"/>
                <a:ext cx="47" cy="43"/>
              </a:xfrm>
              <a:custGeom>
                <a:avLst/>
                <a:gdLst>
                  <a:gd name="T0" fmla="*/ 0 w 47"/>
                  <a:gd name="T1" fmla="*/ 24 h 43"/>
                  <a:gd name="T2" fmla="*/ 9 w 47"/>
                  <a:gd name="T3" fmla="*/ 0 h 43"/>
                  <a:gd name="T4" fmla="*/ 47 w 47"/>
                  <a:gd name="T5" fmla="*/ 19 h 43"/>
                  <a:gd name="T6" fmla="*/ 38 w 47"/>
                  <a:gd name="T7" fmla="*/ 43 h 43"/>
                  <a:gd name="T8" fmla="*/ 0 w 47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4"/>
                    </a:moveTo>
                    <a:lnTo>
                      <a:pt x="9" y="0"/>
                    </a:lnTo>
                    <a:lnTo>
                      <a:pt x="47" y="19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6410CBC5-6D1B-8AD1-B49B-69B9F3C1C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625"/>
                <a:ext cx="41" cy="35"/>
              </a:xfrm>
              <a:custGeom>
                <a:avLst/>
                <a:gdLst>
                  <a:gd name="T0" fmla="*/ 0 w 41"/>
                  <a:gd name="T1" fmla="*/ 23 h 35"/>
                  <a:gd name="T2" fmla="*/ 12 w 41"/>
                  <a:gd name="T3" fmla="*/ 0 h 35"/>
                  <a:gd name="T4" fmla="*/ 41 w 41"/>
                  <a:gd name="T5" fmla="*/ 11 h 35"/>
                  <a:gd name="T6" fmla="*/ 29 w 41"/>
                  <a:gd name="T7" fmla="*/ 35 h 35"/>
                  <a:gd name="T8" fmla="*/ 0 w 41"/>
                  <a:gd name="T9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5">
                    <a:moveTo>
                      <a:pt x="0" y="23"/>
                    </a:moveTo>
                    <a:lnTo>
                      <a:pt x="12" y="0"/>
                    </a:lnTo>
                    <a:lnTo>
                      <a:pt x="41" y="11"/>
                    </a:lnTo>
                    <a:lnTo>
                      <a:pt x="29" y="35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59B8914B-ABAB-D253-D3EE-111C09033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5" y="2601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0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5D7B9C15-FAB7-BD21-00CB-71BEE00AE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579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5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AADC31A2-39F4-2A12-0463-B7392E0F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" y="2506"/>
                <a:ext cx="33" cy="35"/>
              </a:xfrm>
              <a:custGeom>
                <a:avLst/>
                <a:gdLst>
                  <a:gd name="T0" fmla="*/ 0 w 33"/>
                  <a:gd name="T1" fmla="*/ 26 h 35"/>
                  <a:gd name="T2" fmla="*/ 12 w 33"/>
                  <a:gd name="T3" fmla="*/ 0 h 35"/>
                  <a:gd name="T4" fmla="*/ 33 w 33"/>
                  <a:gd name="T5" fmla="*/ 12 h 35"/>
                  <a:gd name="T6" fmla="*/ 21 w 33"/>
                  <a:gd name="T7" fmla="*/ 35 h 35"/>
                  <a:gd name="T8" fmla="*/ 0 w 33"/>
                  <a:gd name="T9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5">
                    <a:moveTo>
                      <a:pt x="0" y="26"/>
                    </a:moveTo>
                    <a:lnTo>
                      <a:pt x="12" y="0"/>
                    </a:lnTo>
                    <a:lnTo>
                      <a:pt x="33" y="12"/>
                    </a:lnTo>
                    <a:lnTo>
                      <a:pt x="21" y="35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60F0DB8F-6B9B-F554-C106-E7FD86BB6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520"/>
                <a:ext cx="29" cy="31"/>
              </a:xfrm>
              <a:custGeom>
                <a:avLst/>
                <a:gdLst>
                  <a:gd name="T0" fmla="*/ 0 w 29"/>
                  <a:gd name="T1" fmla="*/ 24 h 31"/>
                  <a:gd name="T2" fmla="*/ 12 w 29"/>
                  <a:gd name="T3" fmla="*/ 0 h 31"/>
                  <a:gd name="T4" fmla="*/ 29 w 29"/>
                  <a:gd name="T5" fmla="*/ 7 h 31"/>
                  <a:gd name="T6" fmla="*/ 17 w 29"/>
                  <a:gd name="T7" fmla="*/ 31 h 31"/>
                  <a:gd name="T8" fmla="*/ 0 w 29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4"/>
                    </a:moveTo>
                    <a:lnTo>
                      <a:pt x="12" y="0"/>
                    </a:lnTo>
                    <a:lnTo>
                      <a:pt x="29" y="7"/>
                    </a:lnTo>
                    <a:lnTo>
                      <a:pt x="17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C34000C5-3EEF-019F-25FB-0CC37DFF5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2532"/>
                <a:ext cx="30" cy="33"/>
              </a:xfrm>
              <a:custGeom>
                <a:avLst/>
                <a:gdLst>
                  <a:gd name="T0" fmla="*/ 0 w 30"/>
                  <a:gd name="T1" fmla="*/ 24 h 33"/>
                  <a:gd name="T2" fmla="*/ 9 w 30"/>
                  <a:gd name="T3" fmla="*/ 0 h 33"/>
                  <a:gd name="T4" fmla="*/ 30 w 30"/>
                  <a:gd name="T5" fmla="*/ 9 h 33"/>
                  <a:gd name="T6" fmla="*/ 21 w 30"/>
                  <a:gd name="T7" fmla="*/ 33 h 33"/>
                  <a:gd name="T8" fmla="*/ 0 w 30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0" y="24"/>
                    </a:moveTo>
                    <a:lnTo>
                      <a:pt x="9" y="0"/>
                    </a:lnTo>
                    <a:lnTo>
                      <a:pt x="30" y="9"/>
                    </a:lnTo>
                    <a:lnTo>
                      <a:pt x="21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6968B514-3F46-8B21-5291-16DFE5E74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" y="2544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9 h 33"/>
                  <a:gd name="T6" fmla="*/ 21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9"/>
                    </a:lnTo>
                    <a:lnTo>
                      <a:pt x="21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A9A36D96-4AF5-D24F-961B-C20E194F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" y="2380"/>
                <a:ext cx="50" cy="40"/>
              </a:xfrm>
              <a:custGeom>
                <a:avLst/>
                <a:gdLst>
                  <a:gd name="T0" fmla="*/ 0 w 50"/>
                  <a:gd name="T1" fmla="*/ 24 h 40"/>
                  <a:gd name="T2" fmla="*/ 12 w 50"/>
                  <a:gd name="T3" fmla="*/ 0 h 40"/>
                  <a:gd name="T4" fmla="*/ 50 w 50"/>
                  <a:gd name="T5" fmla="*/ 17 h 40"/>
                  <a:gd name="T6" fmla="*/ 38 w 50"/>
                  <a:gd name="T7" fmla="*/ 40 h 40"/>
                  <a:gd name="T8" fmla="*/ 0 w 50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0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D9393F92-EEFB-887C-2E61-6BDA96773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4" y="2361"/>
                <a:ext cx="40" cy="38"/>
              </a:xfrm>
              <a:custGeom>
                <a:avLst/>
                <a:gdLst>
                  <a:gd name="T0" fmla="*/ 0 w 40"/>
                  <a:gd name="T1" fmla="*/ 26 h 38"/>
                  <a:gd name="T2" fmla="*/ 12 w 40"/>
                  <a:gd name="T3" fmla="*/ 0 h 38"/>
                  <a:gd name="T4" fmla="*/ 40 w 40"/>
                  <a:gd name="T5" fmla="*/ 14 h 38"/>
                  <a:gd name="T6" fmla="*/ 28 w 40"/>
                  <a:gd name="T7" fmla="*/ 38 h 38"/>
                  <a:gd name="T8" fmla="*/ 0 w 40"/>
                  <a:gd name="T9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0" y="26"/>
                    </a:moveTo>
                    <a:lnTo>
                      <a:pt x="12" y="0"/>
                    </a:lnTo>
                    <a:lnTo>
                      <a:pt x="40" y="14"/>
                    </a:lnTo>
                    <a:lnTo>
                      <a:pt x="28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BB8708E5-36CE-6924-2879-856686CA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" y="2337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9 w 47"/>
                  <a:gd name="T3" fmla="*/ 0 h 40"/>
                  <a:gd name="T4" fmla="*/ 47 w 47"/>
                  <a:gd name="T5" fmla="*/ 17 h 40"/>
                  <a:gd name="T6" fmla="*/ 35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32234086-FE38-FC97-53BF-736099C19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" y="2316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CAA97467-ECD7-2677-01ED-5762EA001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" y="2703"/>
                <a:ext cx="50" cy="40"/>
              </a:xfrm>
              <a:custGeom>
                <a:avLst/>
                <a:gdLst>
                  <a:gd name="T0" fmla="*/ 0 w 50"/>
                  <a:gd name="T1" fmla="*/ 24 h 40"/>
                  <a:gd name="T2" fmla="*/ 12 w 50"/>
                  <a:gd name="T3" fmla="*/ 0 h 40"/>
                  <a:gd name="T4" fmla="*/ 50 w 50"/>
                  <a:gd name="T5" fmla="*/ 17 h 40"/>
                  <a:gd name="T6" fmla="*/ 38 w 50"/>
                  <a:gd name="T7" fmla="*/ 40 h 40"/>
                  <a:gd name="T8" fmla="*/ 0 w 50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0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D5289EE6-C27B-5490-BCA5-BB7B88EC1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684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10 w 38"/>
                  <a:gd name="T3" fmla="*/ 0 h 36"/>
                  <a:gd name="T4" fmla="*/ 38 w 38"/>
                  <a:gd name="T5" fmla="*/ 12 h 36"/>
                  <a:gd name="T6" fmla="*/ 26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10" y="0"/>
                    </a:lnTo>
                    <a:lnTo>
                      <a:pt x="38" y="12"/>
                    </a:lnTo>
                    <a:lnTo>
                      <a:pt x="26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10783046-4685-70B0-7F92-214E76332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660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5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6E0F371A-9CB0-CD18-3F90-7D21ACB15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" y="2639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14717221-5F4E-CF21-375A-21EAF05C7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2342"/>
                <a:ext cx="1014" cy="513"/>
              </a:xfrm>
              <a:custGeom>
                <a:avLst/>
                <a:gdLst>
                  <a:gd name="T0" fmla="*/ 28 w 1014"/>
                  <a:gd name="T1" fmla="*/ 0 h 513"/>
                  <a:gd name="T2" fmla="*/ 0 w 1014"/>
                  <a:gd name="T3" fmla="*/ 59 h 513"/>
                  <a:gd name="T4" fmla="*/ 988 w 1014"/>
                  <a:gd name="T5" fmla="*/ 513 h 513"/>
                  <a:gd name="T6" fmla="*/ 1014 w 1014"/>
                  <a:gd name="T7" fmla="*/ 451 h 513"/>
                  <a:gd name="T8" fmla="*/ 28 w 1014"/>
                  <a:gd name="T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3">
                    <a:moveTo>
                      <a:pt x="28" y="0"/>
                    </a:moveTo>
                    <a:lnTo>
                      <a:pt x="0" y="59"/>
                    </a:lnTo>
                    <a:lnTo>
                      <a:pt x="988" y="513"/>
                    </a:lnTo>
                    <a:lnTo>
                      <a:pt x="1014" y="45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D8782988-CB17-9264-88C4-7EC8C71D1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2342"/>
                <a:ext cx="1014" cy="513"/>
              </a:xfrm>
              <a:custGeom>
                <a:avLst/>
                <a:gdLst>
                  <a:gd name="T0" fmla="*/ 28 w 1014"/>
                  <a:gd name="T1" fmla="*/ 0 h 513"/>
                  <a:gd name="T2" fmla="*/ 0 w 1014"/>
                  <a:gd name="T3" fmla="*/ 59 h 513"/>
                  <a:gd name="T4" fmla="*/ 988 w 1014"/>
                  <a:gd name="T5" fmla="*/ 513 h 513"/>
                  <a:gd name="T6" fmla="*/ 1014 w 1014"/>
                  <a:gd name="T7" fmla="*/ 451 h 513"/>
                  <a:gd name="T8" fmla="*/ 28 w 1014"/>
                  <a:gd name="T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3">
                    <a:moveTo>
                      <a:pt x="28" y="0"/>
                    </a:moveTo>
                    <a:lnTo>
                      <a:pt x="0" y="59"/>
                    </a:lnTo>
                    <a:lnTo>
                      <a:pt x="988" y="513"/>
                    </a:lnTo>
                    <a:lnTo>
                      <a:pt x="1014" y="451"/>
                    </a:lnTo>
                    <a:lnTo>
                      <a:pt x="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C5E09C26-2A75-7883-2F28-C847D7D4B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" y="2568"/>
                <a:ext cx="36" cy="33"/>
              </a:xfrm>
              <a:custGeom>
                <a:avLst/>
                <a:gdLst>
                  <a:gd name="T0" fmla="*/ 0 w 36"/>
                  <a:gd name="T1" fmla="*/ 23 h 33"/>
                  <a:gd name="T2" fmla="*/ 12 w 36"/>
                  <a:gd name="T3" fmla="*/ 0 h 33"/>
                  <a:gd name="T4" fmla="*/ 36 w 36"/>
                  <a:gd name="T5" fmla="*/ 9 h 33"/>
                  <a:gd name="T6" fmla="*/ 24 w 36"/>
                  <a:gd name="T7" fmla="*/ 33 h 33"/>
                  <a:gd name="T8" fmla="*/ 0 w 36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3">
                    <a:moveTo>
                      <a:pt x="0" y="23"/>
                    </a:moveTo>
                    <a:lnTo>
                      <a:pt x="12" y="0"/>
                    </a:lnTo>
                    <a:lnTo>
                      <a:pt x="36" y="9"/>
                    </a:lnTo>
                    <a:lnTo>
                      <a:pt x="24" y="3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B6DF6ECA-A194-AAF6-BC11-0A3DFB9C3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" y="2579"/>
                <a:ext cx="26" cy="31"/>
              </a:xfrm>
              <a:custGeom>
                <a:avLst/>
                <a:gdLst>
                  <a:gd name="T0" fmla="*/ 0 w 26"/>
                  <a:gd name="T1" fmla="*/ 24 h 31"/>
                  <a:gd name="T2" fmla="*/ 10 w 26"/>
                  <a:gd name="T3" fmla="*/ 0 h 31"/>
                  <a:gd name="T4" fmla="*/ 26 w 26"/>
                  <a:gd name="T5" fmla="*/ 8 h 31"/>
                  <a:gd name="T6" fmla="*/ 17 w 26"/>
                  <a:gd name="T7" fmla="*/ 31 h 31"/>
                  <a:gd name="T8" fmla="*/ 0 w 26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1">
                    <a:moveTo>
                      <a:pt x="0" y="24"/>
                    </a:moveTo>
                    <a:lnTo>
                      <a:pt x="10" y="0"/>
                    </a:lnTo>
                    <a:lnTo>
                      <a:pt x="26" y="8"/>
                    </a:lnTo>
                    <a:lnTo>
                      <a:pt x="17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DE49DF54-0049-69D6-34EB-CC7B82735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2591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12 w 33"/>
                  <a:gd name="T3" fmla="*/ 0 h 34"/>
                  <a:gd name="T4" fmla="*/ 33 w 33"/>
                  <a:gd name="T5" fmla="*/ 10 h 34"/>
                  <a:gd name="T6" fmla="*/ 21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1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73B12106-F79F-6F45-1644-F78BC230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2603"/>
                <a:ext cx="30" cy="36"/>
              </a:xfrm>
              <a:custGeom>
                <a:avLst/>
                <a:gdLst>
                  <a:gd name="T0" fmla="*/ 0 w 30"/>
                  <a:gd name="T1" fmla="*/ 24 h 36"/>
                  <a:gd name="T2" fmla="*/ 9 w 30"/>
                  <a:gd name="T3" fmla="*/ 0 h 36"/>
                  <a:gd name="T4" fmla="*/ 30 w 30"/>
                  <a:gd name="T5" fmla="*/ 10 h 36"/>
                  <a:gd name="T6" fmla="*/ 21 w 30"/>
                  <a:gd name="T7" fmla="*/ 36 h 36"/>
                  <a:gd name="T8" fmla="*/ 0 w 30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6">
                    <a:moveTo>
                      <a:pt x="0" y="24"/>
                    </a:moveTo>
                    <a:lnTo>
                      <a:pt x="9" y="0"/>
                    </a:lnTo>
                    <a:lnTo>
                      <a:pt x="30" y="10"/>
                    </a:lnTo>
                    <a:lnTo>
                      <a:pt x="21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B7FD42BC-819C-591B-BFBB-742A8E8BD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6" y="2439"/>
                <a:ext cx="49" cy="43"/>
              </a:xfrm>
              <a:custGeom>
                <a:avLst/>
                <a:gdLst>
                  <a:gd name="T0" fmla="*/ 0 w 49"/>
                  <a:gd name="T1" fmla="*/ 24 h 43"/>
                  <a:gd name="T2" fmla="*/ 11 w 49"/>
                  <a:gd name="T3" fmla="*/ 0 h 43"/>
                  <a:gd name="T4" fmla="*/ 49 w 49"/>
                  <a:gd name="T5" fmla="*/ 17 h 43"/>
                  <a:gd name="T6" fmla="*/ 38 w 49"/>
                  <a:gd name="T7" fmla="*/ 43 h 43"/>
                  <a:gd name="T8" fmla="*/ 0 w 49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3">
                    <a:moveTo>
                      <a:pt x="0" y="24"/>
                    </a:moveTo>
                    <a:lnTo>
                      <a:pt x="11" y="0"/>
                    </a:lnTo>
                    <a:lnTo>
                      <a:pt x="49" y="17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CDDBD415-77CE-C7BA-FB9C-5346AB2CF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2420"/>
                <a:ext cx="38" cy="38"/>
              </a:xfrm>
              <a:custGeom>
                <a:avLst/>
                <a:gdLst>
                  <a:gd name="T0" fmla="*/ 0 w 38"/>
                  <a:gd name="T1" fmla="*/ 24 h 38"/>
                  <a:gd name="T2" fmla="*/ 11 w 38"/>
                  <a:gd name="T3" fmla="*/ 0 h 38"/>
                  <a:gd name="T4" fmla="*/ 38 w 38"/>
                  <a:gd name="T5" fmla="*/ 12 h 38"/>
                  <a:gd name="T6" fmla="*/ 26 w 38"/>
                  <a:gd name="T7" fmla="*/ 38 h 38"/>
                  <a:gd name="T8" fmla="*/ 0 w 38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4"/>
                    </a:moveTo>
                    <a:lnTo>
                      <a:pt x="11" y="0"/>
                    </a:lnTo>
                    <a:lnTo>
                      <a:pt x="38" y="12"/>
                    </a:lnTo>
                    <a:lnTo>
                      <a:pt x="26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AF3D6EEB-62C2-0A4D-969D-F212F0143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5" y="2397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DB014110-C346-D8C5-EC58-DE55B213E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8" y="2375"/>
                <a:ext cx="47" cy="43"/>
              </a:xfrm>
              <a:custGeom>
                <a:avLst/>
                <a:gdLst>
                  <a:gd name="T0" fmla="*/ 0 w 47"/>
                  <a:gd name="T1" fmla="*/ 26 h 43"/>
                  <a:gd name="T2" fmla="*/ 12 w 47"/>
                  <a:gd name="T3" fmla="*/ 0 h 43"/>
                  <a:gd name="T4" fmla="*/ 47 w 47"/>
                  <a:gd name="T5" fmla="*/ 17 h 43"/>
                  <a:gd name="T6" fmla="*/ 35 w 47"/>
                  <a:gd name="T7" fmla="*/ 43 h 43"/>
                  <a:gd name="T8" fmla="*/ 0 w 47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6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5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DC8E0EB7-6078-B5F2-87CE-AE1886641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762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F431E0F1-252E-20D2-5546-BC5D8DD1C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1" y="2743"/>
                <a:ext cx="38" cy="38"/>
              </a:xfrm>
              <a:custGeom>
                <a:avLst/>
                <a:gdLst>
                  <a:gd name="T0" fmla="*/ 0 w 38"/>
                  <a:gd name="T1" fmla="*/ 24 h 38"/>
                  <a:gd name="T2" fmla="*/ 11 w 38"/>
                  <a:gd name="T3" fmla="*/ 0 h 38"/>
                  <a:gd name="T4" fmla="*/ 38 w 38"/>
                  <a:gd name="T5" fmla="*/ 12 h 38"/>
                  <a:gd name="T6" fmla="*/ 28 w 38"/>
                  <a:gd name="T7" fmla="*/ 38 h 38"/>
                  <a:gd name="T8" fmla="*/ 0 w 38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4"/>
                    </a:moveTo>
                    <a:lnTo>
                      <a:pt x="11" y="0"/>
                    </a:lnTo>
                    <a:lnTo>
                      <a:pt x="38" y="12"/>
                    </a:lnTo>
                    <a:lnTo>
                      <a:pt x="28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471DABA8-ACA6-FCD1-E2BC-4410EA457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8" y="2720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2 w 48"/>
                  <a:gd name="T3" fmla="*/ 0 h 40"/>
                  <a:gd name="T4" fmla="*/ 48 w 48"/>
                  <a:gd name="T5" fmla="*/ 16 h 40"/>
                  <a:gd name="T6" fmla="*/ 38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8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2A4BA6E4-CFEA-5E13-DDF0-59D23F34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2698"/>
                <a:ext cx="48" cy="41"/>
              </a:xfrm>
              <a:custGeom>
                <a:avLst/>
                <a:gdLst>
                  <a:gd name="T0" fmla="*/ 0 w 48"/>
                  <a:gd name="T1" fmla="*/ 24 h 41"/>
                  <a:gd name="T2" fmla="*/ 10 w 48"/>
                  <a:gd name="T3" fmla="*/ 0 h 41"/>
                  <a:gd name="T4" fmla="*/ 48 w 48"/>
                  <a:gd name="T5" fmla="*/ 17 h 41"/>
                  <a:gd name="T6" fmla="*/ 36 w 48"/>
                  <a:gd name="T7" fmla="*/ 41 h 41"/>
                  <a:gd name="T8" fmla="*/ 0 w 48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0" y="24"/>
                    </a:moveTo>
                    <a:lnTo>
                      <a:pt x="10" y="0"/>
                    </a:lnTo>
                    <a:lnTo>
                      <a:pt x="48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5C78A1DB-8B47-5260-8A0D-8A5848EB1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7" y="2627"/>
                <a:ext cx="34" cy="33"/>
              </a:xfrm>
              <a:custGeom>
                <a:avLst/>
                <a:gdLst>
                  <a:gd name="T0" fmla="*/ 0 w 34"/>
                  <a:gd name="T1" fmla="*/ 24 h 33"/>
                  <a:gd name="T2" fmla="*/ 12 w 34"/>
                  <a:gd name="T3" fmla="*/ 0 h 33"/>
                  <a:gd name="T4" fmla="*/ 34 w 34"/>
                  <a:gd name="T5" fmla="*/ 9 h 33"/>
                  <a:gd name="T6" fmla="*/ 22 w 34"/>
                  <a:gd name="T7" fmla="*/ 33 h 33"/>
                  <a:gd name="T8" fmla="*/ 0 w 34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0" y="24"/>
                    </a:moveTo>
                    <a:lnTo>
                      <a:pt x="12" y="0"/>
                    </a:lnTo>
                    <a:lnTo>
                      <a:pt x="34" y="9"/>
                    </a:lnTo>
                    <a:lnTo>
                      <a:pt x="22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D89C658D-5573-6129-62CC-CD1B220A3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6" y="2639"/>
                <a:ext cx="28" cy="33"/>
              </a:xfrm>
              <a:custGeom>
                <a:avLst/>
                <a:gdLst>
                  <a:gd name="T0" fmla="*/ 0 w 28"/>
                  <a:gd name="T1" fmla="*/ 24 h 33"/>
                  <a:gd name="T2" fmla="*/ 12 w 28"/>
                  <a:gd name="T3" fmla="*/ 0 h 33"/>
                  <a:gd name="T4" fmla="*/ 28 w 28"/>
                  <a:gd name="T5" fmla="*/ 7 h 33"/>
                  <a:gd name="T6" fmla="*/ 16 w 28"/>
                  <a:gd name="T7" fmla="*/ 33 h 33"/>
                  <a:gd name="T8" fmla="*/ 0 w 28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0" y="24"/>
                    </a:moveTo>
                    <a:lnTo>
                      <a:pt x="12" y="0"/>
                    </a:lnTo>
                    <a:lnTo>
                      <a:pt x="28" y="7"/>
                    </a:lnTo>
                    <a:lnTo>
                      <a:pt x="16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934282D8-85A2-AB5F-F951-9F23BB218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" y="2651"/>
                <a:ext cx="31" cy="35"/>
              </a:xfrm>
              <a:custGeom>
                <a:avLst/>
                <a:gdLst>
                  <a:gd name="T0" fmla="*/ 0 w 31"/>
                  <a:gd name="T1" fmla="*/ 24 h 35"/>
                  <a:gd name="T2" fmla="*/ 9 w 31"/>
                  <a:gd name="T3" fmla="*/ 0 h 35"/>
                  <a:gd name="T4" fmla="*/ 31 w 31"/>
                  <a:gd name="T5" fmla="*/ 9 h 35"/>
                  <a:gd name="T6" fmla="*/ 21 w 31"/>
                  <a:gd name="T7" fmla="*/ 35 h 35"/>
                  <a:gd name="T8" fmla="*/ 0 w 31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5">
                    <a:moveTo>
                      <a:pt x="0" y="24"/>
                    </a:moveTo>
                    <a:lnTo>
                      <a:pt x="9" y="0"/>
                    </a:lnTo>
                    <a:lnTo>
                      <a:pt x="31" y="9"/>
                    </a:lnTo>
                    <a:lnTo>
                      <a:pt x="21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5C475295-07FB-57E3-A4AD-D85524009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2665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10 h 33"/>
                  <a:gd name="T6" fmla="*/ 21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1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8C98ABF5-9CB2-ED32-A9B0-8574D0662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9" y="2499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8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8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3BD8B79D-9FF1-DCD1-7398-AC2AB539F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" y="2480"/>
                <a:ext cx="40" cy="38"/>
              </a:xfrm>
              <a:custGeom>
                <a:avLst/>
                <a:gdLst>
                  <a:gd name="T0" fmla="*/ 0 w 40"/>
                  <a:gd name="T1" fmla="*/ 26 h 38"/>
                  <a:gd name="T2" fmla="*/ 12 w 40"/>
                  <a:gd name="T3" fmla="*/ 0 h 38"/>
                  <a:gd name="T4" fmla="*/ 40 w 40"/>
                  <a:gd name="T5" fmla="*/ 14 h 38"/>
                  <a:gd name="T6" fmla="*/ 29 w 40"/>
                  <a:gd name="T7" fmla="*/ 38 h 38"/>
                  <a:gd name="T8" fmla="*/ 0 w 40"/>
                  <a:gd name="T9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0" y="26"/>
                    </a:moveTo>
                    <a:lnTo>
                      <a:pt x="12" y="0"/>
                    </a:lnTo>
                    <a:lnTo>
                      <a:pt x="40" y="14"/>
                    </a:lnTo>
                    <a:lnTo>
                      <a:pt x="29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8A593EB7-E859-F10A-5FFF-793C72C95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" y="2458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2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7FE3DD4C-5962-15C1-4601-AD2ECFD16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2437"/>
                <a:ext cx="45" cy="40"/>
              </a:xfrm>
              <a:custGeom>
                <a:avLst/>
                <a:gdLst>
                  <a:gd name="T0" fmla="*/ 0 w 45"/>
                  <a:gd name="T1" fmla="*/ 24 h 40"/>
                  <a:gd name="T2" fmla="*/ 9 w 45"/>
                  <a:gd name="T3" fmla="*/ 0 h 40"/>
                  <a:gd name="T4" fmla="*/ 45 w 45"/>
                  <a:gd name="T5" fmla="*/ 17 h 40"/>
                  <a:gd name="T6" fmla="*/ 35 w 45"/>
                  <a:gd name="T7" fmla="*/ 40 h 40"/>
                  <a:gd name="T8" fmla="*/ 0 w 45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0">
                    <a:moveTo>
                      <a:pt x="0" y="24"/>
                    </a:moveTo>
                    <a:lnTo>
                      <a:pt x="9" y="0"/>
                    </a:lnTo>
                    <a:lnTo>
                      <a:pt x="45" y="17"/>
                    </a:lnTo>
                    <a:lnTo>
                      <a:pt x="35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A0877027-2B6C-3B8D-48B3-2C4259D9C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2" y="2822"/>
                <a:ext cx="50" cy="43"/>
              </a:xfrm>
              <a:custGeom>
                <a:avLst/>
                <a:gdLst>
                  <a:gd name="T0" fmla="*/ 0 w 50"/>
                  <a:gd name="T1" fmla="*/ 24 h 43"/>
                  <a:gd name="T2" fmla="*/ 12 w 50"/>
                  <a:gd name="T3" fmla="*/ 0 h 43"/>
                  <a:gd name="T4" fmla="*/ 50 w 50"/>
                  <a:gd name="T5" fmla="*/ 19 h 43"/>
                  <a:gd name="T6" fmla="*/ 38 w 50"/>
                  <a:gd name="T7" fmla="*/ 43 h 43"/>
                  <a:gd name="T8" fmla="*/ 0 w 50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4"/>
                    </a:moveTo>
                    <a:lnTo>
                      <a:pt x="12" y="0"/>
                    </a:lnTo>
                    <a:lnTo>
                      <a:pt x="50" y="19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784213BB-71B2-189D-81E3-2FC4CBD5D5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4" y="2803"/>
                <a:ext cx="38" cy="38"/>
              </a:xfrm>
              <a:custGeom>
                <a:avLst/>
                <a:gdLst>
                  <a:gd name="T0" fmla="*/ 0 w 38"/>
                  <a:gd name="T1" fmla="*/ 24 h 38"/>
                  <a:gd name="T2" fmla="*/ 10 w 38"/>
                  <a:gd name="T3" fmla="*/ 0 h 38"/>
                  <a:gd name="T4" fmla="*/ 38 w 38"/>
                  <a:gd name="T5" fmla="*/ 12 h 38"/>
                  <a:gd name="T6" fmla="*/ 27 w 38"/>
                  <a:gd name="T7" fmla="*/ 38 h 38"/>
                  <a:gd name="T8" fmla="*/ 0 w 38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4"/>
                    </a:moveTo>
                    <a:lnTo>
                      <a:pt x="10" y="0"/>
                    </a:lnTo>
                    <a:lnTo>
                      <a:pt x="38" y="12"/>
                    </a:lnTo>
                    <a:lnTo>
                      <a:pt x="27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9904EA73-614E-6FB3-4342-045B246CE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779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0 w 48"/>
                  <a:gd name="T3" fmla="*/ 0 h 40"/>
                  <a:gd name="T4" fmla="*/ 48 w 48"/>
                  <a:gd name="T5" fmla="*/ 17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0" y="0"/>
                    </a:lnTo>
                    <a:lnTo>
                      <a:pt x="48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3F6CB2BB-1BFA-F89C-0942-4B894DF57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" y="2758"/>
                <a:ext cx="47" cy="42"/>
              </a:xfrm>
              <a:custGeom>
                <a:avLst/>
                <a:gdLst>
                  <a:gd name="T0" fmla="*/ 0 w 47"/>
                  <a:gd name="T1" fmla="*/ 26 h 42"/>
                  <a:gd name="T2" fmla="*/ 12 w 47"/>
                  <a:gd name="T3" fmla="*/ 0 h 42"/>
                  <a:gd name="T4" fmla="*/ 47 w 47"/>
                  <a:gd name="T5" fmla="*/ 16 h 42"/>
                  <a:gd name="T6" fmla="*/ 35 w 47"/>
                  <a:gd name="T7" fmla="*/ 42 h 42"/>
                  <a:gd name="T8" fmla="*/ 0 w 47"/>
                  <a:gd name="T9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2">
                    <a:moveTo>
                      <a:pt x="0" y="26"/>
                    </a:moveTo>
                    <a:lnTo>
                      <a:pt x="12" y="0"/>
                    </a:lnTo>
                    <a:lnTo>
                      <a:pt x="47" y="16"/>
                    </a:lnTo>
                    <a:lnTo>
                      <a:pt x="35" y="4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C06FFB50-EB46-B419-8732-751243C3C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2461"/>
                <a:ext cx="1012" cy="513"/>
              </a:xfrm>
              <a:custGeom>
                <a:avLst/>
                <a:gdLst>
                  <a:gd name="T0" fmla="*/ 27 w 1012"/>
                  <a:gd name="T1" fmla="*/ 0 h 513"/>
                  <a:gd name="T2" fmla="*/ 0 w 1012"/>
                  <a:gd name="T3" fmla="*/ 61 h 513"/>
                  <a:gd name="T4" fmla="*/ 986 w 1012"/>
                  <a:gd name="T5" fmla="*/ 513 h 513"/>
                  <a:gd name="T6" fmla="*/ 1012 w 1012"/>
                  <a:gd name="T7" fmla="*/ 451 h 513"/>
                  <a:gd name="T8" fmla="*/ 27 w 1012"/>
                  <a:gd name="T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2" h="513">
                    <a:moveTo>
                      <a:pt x="27" y="0"/>
                    </a:moveTo>
                    <a:lnTo>
                      <a:pt x="0" y="61"/>
                    </a:lnTo>
                    <a:lnTo>
                      <a:pt x="986" y="513"/>
                    </a:lnTo>
                    <a:lnTo>
                      <a:pt x="1012" y="45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D0397E16-8C7F-F3CA-6831-361950A29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2461"/>
                <a:ext cx="1012" cy="513"/>
              </a:xfrm>
              <a:custGeom>
                <a:avLst/>
                <a:gdLst>
                  <a:gd name="T0" fmla="*/ 27 w 1012"/>
                  <a:gd name="T1" fmla="*/ 0 h 513"/>
                  <a:gd name="T2" fmla="*/ 0 w 1012"/>
                  <a:gd name="T3" fmla="*/ 61 h 513"/>
                  <a:gd name="T4" fmla="*/ 986 w 1012"/>
                  <a:gd name="T5" fmla="*/ 513 h 513"/>
                  <a:gd name="T6" fmla="*/ 1012 w 1012"/>
                  <a:gd name="T7" fmla="*/ 451 h 513"/>
                  <a:gd name="T8" fmla="*/ 27 w 1012"/>
                  <a:gd name="T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2" h="513">
                    <a:moveTo>
                      <a:pt x="27" y="0"/>
                    </a:moveTo>
                    <a:lnTo>
                      <a:pt x="0" y="61"/>
                    </a:lnTo>
                    <a:lnTo>
                      <a:pt x="986" y="513"/>
                    </a:lnTo>
                    <a:lnTo>
                      <a:pt x="1012" y="451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1ABFED94-A35E-14A5-F8B9-F2F85B318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9" y="2686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12 w 33"/>
                  <a:gd name="T3" fmla="*/ 0 h 34"/>
                  <a:gd name="T4" fmla="*/ 33 w 33"/>
                  <a:gd name="T5" fmla="*/ 10 h 34"/>
                  <a:gd name="T6" fmla="*/ 24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4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8A8154D5-2C76-E1DC-23C2-189E8C0AE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" y="2701"/>
                <a:ext cx="26" cy="31"/>
              </a:xfrm>
              <a:custGeom>
                <a:avLst/>
                <a:gdLst>
                  <a:gd name="T0" fmla="*/ 0 w 26"/>
                  <a:gd name="T1" fmla="*/ 23 h 31"/>
                  <a:gd name="T2" fmla="*/ 9 w 26"/>
                  <a:gd name="T3" fmla="*/ 0 h 31"/>
                  <a:gd name="T4" fmla="*/ 26 w 26"/>
                  <a:gd name="T5" fmla="*/ 7 h 31"/>
                  <a:gd name="T6" fmla="*/ 16 w 26"/>
                  <a:gd name="T7" fmla="*/ 31 h 31"/>
                  <a:gd name="T8" fmla="*/ 0 w 26"/>
                  <a:gd name="T9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1">
                    <a:moveTo>
                      <a:pt x="0" y="23"/>
                    </a:moveTo>
                    <a:lnTo>
                      <a:pt x="9" y="0"/>
                    </a:lnTo>
                    <a:lnTo>
                      <a:pt x="26" y="7"/>
                    </a:lnTo>
                    <a:lnTo>
                      <a:pt x="16" y="3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FE7752A0-9C0A-4FFD-E020-4BD030288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" y="2710"/>
                <a:ext cx="34" cy="36"/>
              </a:xfrm>
              <a:custGeom>
                <a:avLst/>
                <a:gdLst>
                  <a:gd name="T0" fmla="*/ 0 w 34"/>
                  <a:gd name="T1" fmla="*/ 26 h 36"/>
                  <a:gd name="T2" fmla="*/ 12 w 34"/>
                  <a:gd name="T3" fmla="*/ 0 h 36"/>
                  <a:gd name="T4" fmla="*/ 34 w 34"/>
                  <a:gd name="T5" fmla="*/ 12 h 36"/>
                  <a:gd name="T6" fmla="*/ 22 w 34"/>
                  <a:gd name="T7" fmla="*/ 36 h 36"/>
                  <a:gd name="T8" fmla="*/ 0 w 34"/>
                  <a:gd name="T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0" y="26"/>
                    </a:moveTo>
                    <a:lnTo>
                      <a:pt x="12" y="0"/>
                    </a:lnTo>
                    <a:lnTo>
                      <a:pt x="34" y="12"/>
                    </a:lnTo>
                    <a:lnTo>
                      <a:pt x="22" y="3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0A7FAF48-3604-71A4-3FEE-5B02C56A4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" y="2724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11 w 33"/>
                  <a:gd name="T3" fmla="*/ 0 h 34"/>
                  <a:gd name="T4" fmla="*/ 33 w 33"/>
                  <a:gd name="T5" fmla="*/ 10 h 34"/>
                  <a:gd name="T6" fmla="*/ 23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11" y="0"/>
                    </a:lnTo>
                    <a:lnTo>
                      <a:pt x="33" y="10"/>
                    </a:lnTo>
                    <a:lnTo>
                      <a:pt x="23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5D3543B1-7FED-1780-2EBB-082A4DA5A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1" y="2558"/>
                <a:ext cx="50" cy="43"/>
              </a:xfrm>
              <a:custGeom>
                <a:avLst/>
                <a:gdLst>
                  <a:gd name="T0" fmla="*/ 0 w 50"/>
                  <a:gd name="T1" fmla="*/ 24 h 43"/>
                  <a:gd name="T2" fmla="*/ 12 w 50"/>
                  <a:gd name="T3" fmla="*/ 0 h 43"/>
                  <a:gd name="T4" fmla="*/ 50 w 50"/>
                  <a:gd name="T5" fmla="*/ 17 h 43"/>
                  <a:gd name="T6" fmla="*/ 38 w 50"/>
                  <a:gd name="T7" fmla="*/ 43 h 43"/>
                  <a:gd name="T8" fmla="*/ 0 w 50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8F02FB5D-7625-84F5-92DC-FF40B3146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" y="2541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9 w 38"/>
                  <a:gd name="T3" fmla="*/ 0 h 36"/>
                  <a:gd name="T4" fmla="*/ 38 w 38"/>
                  <a:gd name="T5" fmla="*/ 12 h 36"/>
                  <a:gd name="T6" fmla="*/ 26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9" y="0"/>
                    </a:lnTo>
                    <a:lnTo>
                      <a:pt x="38" y="12"/>
                    </a:lnTo>
                    <a:lnTo>
                      <a:pt x="26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342C6B70-09AB-850E-D200-367B53F2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2518"/>
                <a:ext cx="47" cy="40"/>
              </a:xfrm>
              <a:custGeom>
                <a:avLst/>
                <a:gdLst>
                  <a:gd name="T0" fmla="*/ 0 w 47"/>
                  <a:gd name="T1" fmla="*/ 23 h 40"/>
                  <a:gd name="T2" fmla="*/ 12 w 47"/>
                  <a:gd name="T3" fmla="*/ 0 h 40"/>
                  <a:gd name="T4" fmla="*/ 47 w 47"/>
                  <a:gd name="T5" fmla="*/ 16 h 40"/>
                  <a:gd name="T6" fmla="*/ 35 w 47"/>
                  <a:gd name="T7" fmla="*/ 40 h 40"/>
                  <a:gd name="T8" fmla="*/ 0 w 47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3"/>
                    </a:moveTo>
                    <a:lnTo>
                      <a:pt x="12" y="0"/>
                    </a:lnTo>
                    <a:lnTo>
                      <a:pt x="47" y="16"/>
                    </a:lnTo>
                    <a:lnTo>
                      <a:pt x="35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86F0E386-32AF-34AD-59CE-BC5A2E472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" y="2494"/>
                <a:ext cx="48" cy="43"/>
              </a:xfrm>
              <a:custGeom>
                <a:avLst/>
                <a:gdLst>
                  <a:gd name="T0" fmla="*/ 0 w 48"/>
                  <a:gd name="T1" fmla="*/ 26 h 43"/>
                  <a:gd name="T2" fmla="*/ 12 w 48"/>
                  <a:gd name="T3" fmla="*/ 0 h 43"/>
                  <a:gd name="T4" fmla="*/ 48 w 48"/>
                  <a:gd name="T5" fmla="*/ 17 h 43"/>
                  <a:gd name="T6" fmla="*/ 38 w 48"/>
                  <a:gd name="T7" fmla="*/ 43 h 43"/>
                  <a:gd name="T8" fmla="*/ 0 w 48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3">
                    <a:moveTo>
                      <a:pt x="0" y="26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8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D002C8E0-B860-5C62-8BA6-769243790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881"/>
                <a:ext cx="50" cy="43"/>
              </a:xfrm>
              <a:custGeom>
                <a:avLst/>
                <a:gdLst>
                  <a:gd name="T0" fmla="*/ 0 w 50"/>
                  <a:gd name="T1" fmla="*/ 24 h 43"/>
                  <a:gd name="T2" fmla="*/ 12 w 50"/>
                  <a:gd name="T3" fmla="*/ 0 h 43"/>
                  <a:gd name="T4" fmla="*/ 50 w 50"/>
                  <a:gd name="T5" fmla="*/ 17 h 43"/>
                  <a:gd name="T6" fmla="*/ 38 w 50"/>
                  <a:gd name="T7" fmla="*/ 43 h 43"/>
                  <a:gd name="T8" fmla="*/ 0 w 50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28E01BD8-4847-88F7-A59E-E39F68B6C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862"/>
                <a:ext cx="38" cy="38"/>
              </a:xfrm>
              <a:custGeom>
                <a:avLst/>
                <a:gdLst>
                  <a:gd name="T0" fmla="*/ 0 w 38"/>
                  <a:gd name="T1" fmla="*/ 26 h 38"/>
                  <a:gd name="T2" fmla="*/ 12 w 38"/>
                  <a:gd name="T3" fmla="*/ 0 h 38"/>
                  <a:gd name="T4" fmla="*/ 38 w 38"/>
                  <a:gd name="T5" fmla="*/ 14 h 38"/>
                  <a:gd name="T6" fmla="*/ 28 w 38"/>
                  <a:gd name="T7" fmla="*/ 38 h 38"/>
                  <a:gd name="T8" fmla="*/ 0 w 38"/>
                  <a:gd name="T9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6"/>
                    </a:moveTo>
                    <a:lnTo>
                      <a:pt x="12" y="0"/>
                    </a:lnTo>
                    <a:lnTo>
                      <a:pt x="38" y="14"/>
                    </a:lnTo>
                    <a:lnTo>
                      <a:pt x="28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2B0A3B7C-B8B6-E1E7-9B3C-DA6D4C357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" y="2838"/>
                <a:ext cx="47" cy="43"/>
              </a:xfrm>
              <a:custGeom>
                <a:avLst/>
                <a:gdLst>
                  <a:gd name="T0" fmla="*/ 0 w 47"/>
                  <a:gd name="T1" fmla="*/ 27 h 43"/>
                  <a:gd name="T2" fmla="*/ 12 w 47"/>
                  <a:gd name="T3" fmla="*/ 0 h 43"/>
                  <a:gd name="T4" fmla="*/ 47 w 47"/>
                  <a:gd name="T5" fmla="*/ 17 h 43"/>
                  <a:gd name="T6" fmla="*/ 38 w 47"/>
                  <a:gd name="T7" fmla="*/ 43 h 43"/>
                  <a:gd name="T8" fmla="*/ 0 w 47"/>
                  <a:gd name="T9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7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8" y="43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A1C74B5D-638E-E003-0901-2191E1B92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" y="2819"/>
                <a:ext cx="45" cy="41"/>
              </a:xfrm>
              <a:custGeom>
                <a:avLst/>
                <a:gdLst>
                  <a:gd name="T0" fmla="*/ 0 w 45"/>
                  <a:gd name="T1" fmla="*/ 24 h 41"/>
                  <a:gd name="T2" fmla="*/ 9 w 45"/>
                  <a:gd name="T3" fmla="*/ 0 h 41"/>
                  <a:gd name="T4" fmla="*/ 45 w 45"/>
                  <a:gd name="T5" fmla="*/ 17 h 41"/>
                  <a:gd name="T6" fmla="*/ 35 w 45"/>
                  <a:gd name="T7" fmla="*/ 41 h 41"/>
                  <a:gd name="T8" fmla="*/ 0 w 45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1">
                    <a:moveTo>
                      <a:pt x="0" y="24"/>
                    </a:moveTo>
                    <a:lnTo>
                      <a:pt x="9" y="0"/>
                    </a:lnTo>
                    <a:lnTo>
                      <a:pt x="45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630C1847-5801-CF50-0991-A6F152EA8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" y="2746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9 w 33"/>
                  <a:gd name="T3" fmla="*/ 0 h 33"/>
                  <a:gd name="T4" fmla="*/ 33 w 33"/>
                  <a:gd name="T5" fmla="*/ 9 h 33"/>
                  <a:gd name="T6" fmla="*/ 21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9" y="0"/>
                    </a:lnTo>
                    <a:lnTo>
                      <a:pt x="33" y="9"/>
                    </a:lnTo>
                    <a:lnTo>
                      <a:pt x="21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B9C601A7-70CF-6056-5293-B982664B9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" y="2760"/>
                <a:ext cx="29" cy="31"/>
              </a:xfrm>
              <a:custGeom>
                <a:avLst/>
                <a:gdLst>
                  <a:gd name="T0" fmla="*/ 0 w 29"/>
                  <a:gd name="T1" fmla="*/ 24 h 31"/>
                  <a:gd name="T2" fmla="*/ 12 w 29"/>
                  <a:gd name="T3" fmla="*/ 0 h 31"/>
                  <a:gd name="T4" fmla="*/ 29 w 29"/>
                  <a:gd name="T5" fmla="*/ 7 h 31"/>
                  <a:gd name="T6" fmla="*/ 17 w 29"/>
                  <a:gd name="T7" fmla="*/ 31 h 31"/>
                  <a:gd name="T8" fmla="*/ 0 w 29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4"/>
                    </a:moveTo>
                    <a:lnTo>
                      <a:pt x="12" y="0"/>
                    </a:lnTo>
                    <a:lnTo>
                      <a:pt x="29" y="7"/>
                    </a:lnTo>
                    <a:lnTo>
                      <a:pt x="17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95734CF6-36F0-B706-9B03-A230E1E72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7" y="2770"/>
                <a:ext cx="31" cy="35"/>
              </a:xfrm>
              <a:custGeom>
                <a:avLst/>
                <a:gdLst>
                  <a:gd name="T0" fmla="*/ 0 w 31"/>
                  <a:gd name="T1" fmla="*/ 26 h 35"/>
                  <a:gd name="T2" fmla="*/ 10 w 31"/>
                  <a:gd name="T3" fmla="*/ 0 h 35"/>
                  <a:gd name="T4" fmla="*/ 31 w 31"/>
                  <a:gd name="T5" fmla="*/ 11 h 35"/>
                  <a:gd name="T6" fmla="*/ 22 w 31"/>
                  <a:gd name="T7" fmla="*/ 35 h 35"/>
                  <a:gd name="T8" fmla="*/ 0 w 31"/>
                  <a:gd name="T9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5">
                    <a:moveTo>
                      <a:pt x="0" y="26"/>
                    </a:moveTo>
                    <a:lnTo>
                      <a:pt x="10" y="0"/>
                    </a:lnTo>
                    <a:lnTo>
                      <a:pt x="31" y="11"/>
                    </a:lnTo>
                    <a:lnTo>
                      <a:pt x="22" y="35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271A3530-32E8-87AC-14D4-160832B4C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" y="2784"/>
                <a:ext cx="34" cy="33"/>
              </a:xfrm>
              <a:custGeom>
                <a:avLst/>
                <a:gdLst>
                  <a:gd name="T0" fmla="*/ 0 w 34"/>
                  <a:gd name="T1" fmla="*/ 24 h 33"/>
                  <a:gd name="T2" fmla="*/ 12 w 34"/>
                  <a:gd name="T3" fmla="*/ 0 h 33"/>
                  <a:gd name="T4" fmla="*/ 34 w 34"/>
                  <a:gd name="T5" fmla="*/ 9 h 33"/>
                  <a:gd name="T6" fmla="*/ 22 w 34"/>
                  <a:gd name="T7" fmla="*/ 33 h 33"/>
                  <a:gd name="T8" fmla="*/ 0 w 34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0" y="24"/>
                    </a:moveTo>
                    <a:lnTo>
                      <a:pt x="12" y="0"/>
                    </a:lnTo>
                    <a:lnTo>
                      <a:pt x="34" y="9"/>
                    </a:lnTo>
                    <a:lnTo>
                      <a:pt x="22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A52BCFC8-784D-E502-3449-A01D2A387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5" y="2617"/>
                <a:ext cx="47" cy="43"/>
              </a:xfrm>
              <a:custGeom>
                <a:avLst/>
                <a:gdLst>
                  <a:gd name="T0" fmla="*/ 0 w 47"/>
                  <a:gd name="T1" fmla="*/ 27 h 43"/>
                  <a:gd name="T2" fmla="*/ 9 w 47"/>
                  <a:gd name="T3" fmla="*/ 0 h 43"/>
                  <a:gd name="T4" fmla="*/ 47 w 47"/>
                  <a:gd name="T5" fmla="*/ 19 h 43"/>
                  <a:gd name="T6" fmla="*/ 38 w 47"/>
                  <a:gd name="T7" fmla="*/ 43 h 43"/>
                  <a:gd name="T8" fmla="*/ 0 w 47"/>
                  <a:gd name="T9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7"/>
                    </a:moveTo>
                    <a:lnTo>
                      <a:pt x="9" y="0"/>
                    </a:lnTo>
                    <a:lnTo>
                      <a:pt x="47" y="19"/>
                    </a:lnTo>
                    <a:lnTo>
                      <a:pt x="38" y="43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7D1E6415-3854-CE9C-5952-5FDA4E4A6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4" y="2601"/>
                <a:ext cx="41" cy="35"/>
              </a:xfrm>
              <a:custGeom>
                <a:avLst/>
                <a:gdLst>
                  <a:gd name="T0" fmla="*/ 0 w 41"/>
                  <a:gd name="T1" fmla="*/ 24 h 35"/>
                  <a:gd name="T2" fmla="*/ 12 w 41"/>
                  <a:gd name="T3" fmla="*/ 0 h 35"/>
                  <a:gd name="T4" fmla="*/ 41 w 41"/>
                  <a:gd name="T5" fmla="*/ 12 h 35"/>
                  <a:gd name="T6" fmla="*/ 29 w 41"/>
                  <a:gd name="T7" fmla="*/ 35 h 35"/>
                  <a:gd name="T8" fmla="*/ 0 w 41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5">
                    <a:moveTo>
                      <a:pt x="0" y="24"/>
                    </a:moveTo>
                    <a:lnTo>
                      <a:pt x="12" y="0"/>
                    </a:lnTo>
                    <a:lnTo>
                      <a:pt x="41" y="12"/>
                    </a:lnTo>
                    <a:lnTo>
                      <a:pt x="29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7C9C32F0-1E9B-006B-637E-3950AB054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2577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7 h 40"/>
                  <a:gd name="T6" fmla="*/ 38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02596766-D5B6-30A0-DE5B-419AF9BEC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7" y="2556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857C280A-841C-C2C9-1158-3073E6D0D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941"/>
                <a:ext cx="50" cy="42"/>
              </a:xfrm>
              <a:custGeom>
                <a:avLst/>
                <a:gdLst>
                  <a:gd name="T0" fmla="*/ 0 w 50"/>
                  <a:gd name="T1" fmla="*/ 23 h 42"/>
                  <a:gd name="T2" fmla="*/ 12 w 50"/>
                  <a:gd name="T3" fmla="*/ 0 h 42"/>
                  <a:gd name="T4" fmla="*/ 50 w 50"/>
                  <a:gd name="T5" fmla="*/ 19 h 42"/>
                  <a:gd name="T6" fmla="*/ 38 w 50"/>
                  <a:gd name="T7" fmla="*/ 42 h 42"/>
                  <a:gd name="T8" fmla="*/ 0 w 50"/>
                  <a:gd name="T9" fmla="*/ 2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2">
                    <a:moveTo>
                      <a:pt x="0" y="23"/>
                    </a:moveTo>
                    <a:lnTo>
                      <a:pt x="12" y="0"/>
                    </a:lnTo>
                    <a:lnTo>
                      <a:pt x="50" y="19"/>
                    </a:lnTo>
                    <a:lnTo>
                      <a:pt x="38" y="42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4500AB1C-7957-8660-6CFE-69B5CDF33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0" y="2924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9 w 38"/>
                  <a:gd name="T3" fmla="*/ 0 h 36"/>
                  <a:gd name="T4" fmla="*/ 38 w 38"/>
                  <a:gd name="T5" fmla="*/ 12 h 36"/>
                  <a:gd name="T6" fmla="*/ 26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9" y="0"/>
                    </a:lnTo>
                    <a:lnTo>
                      <a:pt x="38" y="12"/>
                    </a:lnTo>
                    <a:lnTo>
                      <a:pt x="26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18EB31E5-533C-D046-D275-F66413C85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900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5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431067CF-9172-2B30-1ADE-EF9C10FA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" y="2879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6 h 40"/>
                  <a:gd name="T6" fmla="*/ 38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7C7FCCB3-24D9-89EE-1D39-665B510A6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2582"/>
                <a:ext cx="1015" cy="511"/>
              </a:xfrm>
              <a:custGeom>
                <a:avLst/>
                <a:gdLst>
                  <a:gd name="T0" fmla="*/ 29 w 1015"/>
                  <a:gd name="T1" fmla="*/ 0 h 511"/>
                  <a:gd name="T2" fmla="*/ 0 w 1015"/>
                  <a:gd name="T3" fmla="*/ 59 h 511"/>
                  <a:gd name="T4" fmla="*/ 988 w 1015"/>
                  <a:gd name="T5" fmla="*/ 511 h 511"/>
                  <a:gd name="T6" fmla="*/ 1015 w 1015"/>
                  <a:gd name="T7" fmla="*/ 451 h 511"/>
                  <a:gd name="T8" fmla="*/ 29 w 1015"/>
                  <a:gd name="T9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5" h="511">
                    <a:moveTo>
                      <a:pt x="29" y="0"/>
                    </a:moveTo>
                    <a:lnTo>
                      <a:pt x="0" y="59"/>
                    </a:lnTo>
                    <a:lnTo>
                      <a:pt x="988" y="511"/>
                    </a:lnTo>
                    <a:lnTo>
                      <a:pt x="1015" y="45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9A30F592-A6AC-5904-E688-BA5439ABF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2582"/>
                <a:ext cx="1015" cy="511"/>
              </a:xfrm>
              <a:custGeom>
                <a:avLst/>
                <a:gdLst>
                  <a:gd name="T0" fmla="*/ 29 w 1015"/>
                  <a:gd name="T1" fmla="*/ 0 h 511"/>
                  <a:gd name="T2" fmla="*/ 0 w 1015"/>
                  <a:gd name="T3" fmla="*/ 59 h 511"/>
                  <a:gd name="T4" fmla="*/ 988 w 1015"/>
                  <a:gd name="T5" fmla="*/ 511 h 511"/>
                  <a:gd name="T6" fmla="*/ 1015 w 1015"/>
                  <a:gd name="T7" fmla="*/ 451 h 511"/>
                  <a:gd name="T8" fmla="*/ 29 w 1015"/>
                  <a:gd name="T9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5" h="511">
                    <a:moveTo>
                      <a:pt x="29" y="0"/>
                    </a:moveTo>
                    <a:lnTo>
                      <a:pt x="0" y="59"/>
                    </a:lnTo>
                    <a:lnTo>
                      <a:pt x="988" y="511"/>
                    </a:lnTo>
                    <a:lnTo>
                      <a:pt x="1015" y="451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6EE6A618-FE9D-7F55-0EE7-A2BBA228E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" y="2805"/>
                <a:ext cx="33" cy="36"/>
              </a:xfrm>
              <a:custGeom>
                <a:avLst/>
                <a:gdLst>
                  <a:gd name="T0" fmla="*/ 0 w 33"/>
                  <a:gd name="T1" fmla="*/ 24 h 36"/>
                  <a:gd name="T2" fmla="*/ 12 w 33"/>
                  <a:gd name="T3" fmla="*/ 0 h 36"/>
                  <a:gd name="T4" fmla="*/ 33 w 33"/>
                  <a:gd name="T5" fmla="*/ 12 h 36"/>
                  <a:gd name="T6" fmla="*/ 22 w 33"/>
                  <a:gd name="T7" fmla="*/ 36 h 36"/>
                  <a:gd name="T8" fmla="*/ 0 w 33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0" y="24"/>
                    </a:moveTo>
                    <a:lnTo>
                      <a:pt x="12" y="0"/>
                    </a:lnTo>
                    <a:lnTo>
                      <a:pt x="33" y="12"/>
                    </a:lnTo>
                    <a:lnTo>
                      <a:pt x="22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 107">
                <a:extLst>
                  <a:ext uri="{FF2B5EF4-FFF2-40B4-BE49-F238E27FC236}">
                    <a16:creationId xmlns:a16="http://schemas.microsoft.com/office/drawing/2014/main" id="{35ADEFFF-5261-9C70-2EE8-D1182B781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" y="2819"/>
                <a:ext cx="28" cy="31"/>
              </a:xfrm>
              <a:custGeom>
                <a:avLst/>
                <a:gdLst>
                  <a:gd name="T0" fmla="*/ 0 w 28"/>
                  <a:gd name="T1" fmla="*/ 24 h 31"/>
                  <a:gd name="T2" fmla="*/ 12 w 28"/>
                  <a:gd name="T3" fmla="*/ 0 h 31"/>
                  <a:gd name="T4" fmla="*/ 28 w 28"/>
                  <a:gd name="T5" fmla="*/ 8 h 31"/>
                  <a:gd name="T6" fmla="*/ 16 w 28"/>
                  <a:gd name="T7" fmla="*/ 31 h 31"/>
                  <a:gd name="T8" fmla="*/ 0 w 28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1">
                    <a:moveTo>
                      <a:pt x="0" y="24"/>
                    </a:moveTo>
                    <a:lnTo>
                      <a:pt x="12" y="0"/>
                    </a:lnTo>
                    <a:lnTo>
                      <a:pt x="28" y="8"/>
                    </a:lnTo>
                    <a:lnTo>
                      <a:pt x="16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Freeform 108">
                <a:extLst>
                  <a:ext uri="{FF2B5EF4-FFF2-40B4-BE49-F238E27FC236}">
                    <a16:creationId xmlns:a16="http://schemas.microsoft.com/office/drawing/2014/main" id="{B03D4FCC-26D1-159D-82BF-C1023BDDE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9" y="2831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12 w 33"/>
                  <a:gd name="T3" fmla="*/ 0 h 34"/>
                  <a:gd name="T4" fmla="*/ 33 w 33"/>
                  <a:gd name="T5" fmla="*/ 10 h 34"/>
                  <a:gd name="T6" fmla="*/ 21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1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 109">
                <a:extLst>
                  <a:ext uri="{FF2B5EF4-FFF2-40B4-BE49-F238E27FC236}">
                    <a16:creationId xmlns:a16="http://schemas.microsoft.com/office/drawing/2014/main" id="{8818E398-77E4-B639-FE5E-04D06ACE0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7" y="2843"/>
                <a:ext cx="31" cy="33"/>
              </a:xfrm>
              <a:custGeom>
                <a:avLst/>
                <a:gdLst>
                  <a:gd name="T0" fmla="*/ 0 w 31"/>
                  <a:gd name="T1" fmla="*/ 24 h 33"/>
                  <a:gd name="T2" fmla="*/ 10 w 31"/>
                  <a:gd name="T3" fmla="*/ 0 h 33"/>
                  <a:gd name="T4" fmla="*/ 31 w 31"/>
                  <a:gd name="T5" fmla="*/ 10 h 33"/>
                  <a:gd name="T6" fmla="*/ 22 w 31"/>
                  <a:gd name="T7" fmla="*/ 33 h 33"/>
                  <a:gd name="T8" fmla="*/ 0 w 3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0" y="24"/>
                    </a:moveTo>
                    <a:lnTo>
                      <a:pt x="10" y="0"/>
                    </a:lnTo>
                    <a:lnTo>
                      <a:pt x="31" y="10"/>
                    </a:lnTo>
                    <a:lnTo>
                      <a:pt x="22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 110">
                <a:extLst>
                  <a:ext uri="{FF2B5EF4-FFF2-40B4-BE49-F238E27FC236}">
                    <a16:creationId xmlns:a16="http://schemas.microsoft.com/office/drawing/2014/main" id="{3A452B2F-A985-3E6A-ABFB-AA429B9A9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" y="2679"/>
                <a:ext cx="50" cy="41"/>
              </a:xfrm>
              <a:custGeom>
                <a:avLst/>
                <a:gdLst>
                  <a:gd name="T0" fmla="*/ 0 w 50"/>
                  <a:gd name="T1" fmla="*/ 24 h 41"/>
                  <a:gd name="T2" fmla="*/ 12 w 50"/>
                  <a:gd name="T3" fmla="*/ 0 h 41"/>
                  <a:gd name="T4" fmla="*/ 50 w 50"/>
                  <a:gd name="T5" fmla="*/ 17 h 41"/>
                  <a:gd name="T6" fmla="*/ 38 w 50"/>
                  <a:gd name="T7" fmla="*/ 41 h 41"/>
                  <a:gd name="T8" fmla="*/ 0 w 50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1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 111">
                <a:extLst>
                  <a:ext uri="{FF2B5EF4-FFF2-40B4-BE49-F238E27FC236}">
                    <a16:creationId xmlns:a16="http://schemas.microsoft.com/office/drawing/2014/main" id="{578AD5CD-80B1-80EC-1690-DA6542791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" y="2660"/>
                <a:ext cx="38" cy="38"/>
              </a:xfrm>
              <a:custGeom>
                <a:avLst/>
                <a:gdLst>
                  <a:gd name="T0" fmla="*/ 0 w 38"/>
                  <a:gd name="T1" fmla="*/ 24 h 38"/>
                  <a:gd name="T2" fmla="*/ 10 w 38"/>
                  <a:gd name="T3" fmla="*/ 0 h 38"/>
                  <a:gd name="T4" fmla="*/ 38 w 38"/>
                  <a:gd name="T5" fmla="*/ 15 h 38"/>
                  <a:gd name="T6" fmla="*/ 26 w 38"/>
                  <a:gd name="T7" fmla="*/ 38 h 38"/>
                  <a:gd name="T8" fmla="*/ 0 w 38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4"/>
                    </a:moveTo>
                    <a:lnTo>
                      <a:pt x="10" y="0"/>
                    </a:lnTo>
                    <a:lnTo>
                      <a:pt x="38" y="15"/>
                    </a:lnTo>
                    <a:lnTo>
                      <a:pt x="26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 112">
                <a:extLst>
                  <a:ext uri="{FF2B5EF4-FFF2-40B4-BE49-F238E27FC236}">
                    <a16:creationId xmlns:a16="http://schemas.microsoft.com/office/drawing/2014/main" id="{C8677A82-7AC4-71C3-BD1B-70FE8ABD5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2636"/>
                <a:ext cx="48" cy="41"/>
              </a:xfrm>
              <a:custGeom>
                <a:avLst/>
                <a:gdLst>
                  <a:gd name="T0" fmla="*/ 0 w 48"/>
                  <a:gd name="T1" fmla="*/ 24 h 41"/>
                  <a:gd name="T2" fmla="*/ 12 w 48"/>
                  <a:gd name="T3" fmla="*/ 0 h 41"/>
                  <a:gd name="T4" fmla="*/ 48 w 48"/>
                  <a:gd name="T5" fmla="*/ 17 h 41"/>
                  <a:gd name="T6" fmla="*/ 36 w 48"/>
                  <a:gd name="T7" fmla="*/ 41 h 41"/>
                  <a:gd name="T8" fmla="*/ 0 w 48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 113">
                <a:extLst>
                  <a:ext uri="{FF2B5EF4-FFF2-40B4-BE49-F238E27FC236}">
                    <a16:creationId xmlns:a16="http://schemas.microsoft.com/office/drawing/2014/main" id="{93A50CBA-FAFB-A7C4-40D2-14B3B2D0C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2615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11 w 47"/>
                  <a:gd name="T3" fmla="*/ 0 h 40"/>
                  <a:gd name="T4" fmla="*/ 47 w 47"/>
                  <a:gd name="T5" fmla="*/ 17 h 40"/>
                  <a:gd name="T6" fmla="*/ 35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11" y="0"/>
                    </a:lnTo>
                    <a:lnTo>
                      <a:pt x="47" y="17"/>
                    </a:lnTo>
                    <a:lnTo>
                      <a:pt x="35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 114">
                <a:extLst>
                  <a:ext uri="{FF2B5EF4-FFF2-40B4-BE49-F238E27FC236}">
                    <a16:creationId xmlns:a16="http://schemas.microsoft.com/office/drawing/2014/main" id="{23140EB3-3595-E3AF-6082-4ED3D20A9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" y="3000"/>
                <a:ext cx="47" cy="43"/>
              </a:xfrm>
              <a:custGeom>
                <a:avLst/>
                <a:gdLst>
                  <a:gd name="T0" fmla="*/ 0 w 47"/>
                  <a:gd name="T1" fmla="*/ 26 h 43"/>
                  <a:gd name="T2" fmla="*/ 9 w 47"/>
                  <a:gd name="T3" fmla="*/ 0 h 43"/>
                  <a:gd name="T4" fmla="*/ 47 w 47"/>
                  <a:gd name="T5" fmla="*/ 19 h 43"/>
                  <a:gd name="T6" fmla="*/ 38 w 47"/>
                  <a:gd name="T7" fmla="*/ 43 h 43"/>
                  <a:gd name="T8" fmla="*/ 0 w 47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6"/>
                    </a:moveTo>
                    <a:lnTo>
                      <a:pt x="9" y="0"/>
                    </a:lnTo>
                    <a:lnTo>
                      <a:pt x="47" y="19"/>
                    </a:lnTo>
                    <a:lnTo>
                      <a:pt x="38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 115">
                <a:extLst>
                  <a:ext uri="{FF2B5EF4-FFF2-40B4-BE49-F238E27FC236}">
                    <a16:creationId xmlns:a16="http://schemas.microsoft.com/office/drawing/2014/main" id="{6ABBFCD8-1538-CD14-485C-F42189F55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1" y="2983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12 w 38"/>
                  <a:gd name="T3" fmla="*/ 0 h 36"/>
                  <a:gd name="T4" fmla="*/ 38 w 38"/>
                  <a:gd name="T5" fmla="*/ 12 h 36"/>
                  <a:gd name="T6" fmla="*/ 29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12" y="0"/>
                    </a:lnTo>
                    <a:lnTo>
                      <a:pt x="38" y="12"/>
                    </a:lnTo>
                    <a:lnTo>
                      <a:pt x="29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116">
                <a:extLst>
                  <a:ext uri="{FF2B5EF4-FFF2-40B4-BE49-F238E27FC236}">
                    <a16:creationId xmlns:a16="http://schemas.microsoft.com/office/drawing/2014/main" id="{80F5B7EB-0ADA-1D47-567C-3A91A7ED6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9" y="2960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2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17">
                <a:extLst>
                  <a:ext uri="{FF2B5EF4-FFF2-40B4-BE49-F238E27FC236}">
                    <a16:creationId xmlns:a16="http://schemas.microsoft.com/office/drawing/2014/main" id="{A4A67792-9BDB-E2D6-488C-630657374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" y="2938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6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18">
                <a:extLst>
                  <a:ext uri="{FF2B5EF4-FFF2-40B4-BE49-F238E27FC236}">
                    <a16:creationId xmlns:a16="http://schemas.microsoft.com/office/drawing/2014/main" id="{480900B4-255F-6123-951D-9A446F612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" y="2865"/>
                <a:ext cx="35" cy="35"/>
              </a:xfrm>
              <a:custGeom>
                <a:avLst/>
                <a:gdLst>
                  <a:gd name="T0" fmla="*/ 0 w 35"/>
                  <a:gd name="T1" fmla="*/ 26 h 35"/>
                  <a:gd name="T2" fmla="*/ 12 w 35"/>
                  <a:gd name="T3" fmla="*/ 0 h 35"/>
                  <a:gd name="T4" fmla="*/ 35 w 35"/>
                  <a:gd name="T5" fmla="*/ 11 h 35"/>
                  <a:gd name="T6" fmla="*/ 23 w 35"/>
                  <a:gd name="T7" fmla="*/ 35 h 35"/>
                  <a:gd name="T8" fmla="*/ 0 w 35"/>
                  <a:gd name="T9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0" y="26"/>
                    </a:moveTo>
                    <a:lnTo>
                      <a:pt x="12" y="0"/>
                    </a:lnTo>
                    <a:lnTo>
                      <a:pt x="35" y="11"/>
                    </a:lnTo>
                    <a:lnTo>
                      <a:pt x="23" y="35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19">
                <a:extLst>
                  <a:ext uri="{FF2B5EF4-FFF2-40B4-BE49-F238E27FC236}">
                    <a16:creationId xmlns:a16="http://schemas.microsoft.com/office/drawing/2014/main" id="{55CED412-BFE0-2DD4-2C36-2E49BF3AF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" y="2879"/>
                <a:ext cx="26" cy="31"/>
              </a:xfrm>
              <a:custGeom>
                <a:avLst/>
                <a:gdLst>
                  <a:gd name="T0" fmla="*/ 0 w 26"/>
                  <a:gd name="T1" fmla="*/ 24 h 31"/>
                  <a:gd name="T2" fmla="*/ 9 w 26"/>
                  <a:gd name="T3" fmla="*/ 0 h 31"/>
                  <a:gd name="T4" fmla="*/ 26 w 26"/>
                  <a:gd name="T5" fmla="*/ 7 h 31"/>
                  <a:gd name="T6" fmla="*/ 16 w 26"/>
                  <a:gd name="T7" fmla="*/ 31 h 31"/>
                  <a:gd name="T8" fmla="*/ 0 w 26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1">
                    <a:moveTo>
                      <a:pt x="0" y="24"/>
                    </a:moveTo>
                    <a:lnTo>
                      <a:pt x="9" y="0"/>
                    </a:lnTo>
                    <a:lnTo>
                      <a:pt x="26" y="7"/>
                    </a:lnTo>
                    <a:lnTo>
                      <a:pt x="16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120">
                <a:extLst>
                  <a:ext uri="{FF2B5EF4-FFF2-40B4-BE49-F238E27FC236}">
                    <a16:creationId xmlns:a16="http://schemas.microsoft.com/office/drawing/2014/main" id="{8D0E4BB3-BBDE-618E-2F8A-3EA071701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891"/>
                <a:ext cx="34" cy="33"/>
              </a:xfrm>
              <a:custGeom>
                <a:avLst/>
                <a:gdLst>
                  <a:gd name="T0" fmla="*/ 0 w 34"/>
                  <a:gd name="T1" fmla="*/ 23 h 33"/>
                  <a:gd name="T2" fmla="*/ 12 w 34"/>
                  <a:gd name="T3" fmla="*/ 0 h 33"/>
                  <a:gd name="T4" fmla="*/ 34 w 34"/>
                  <a:gd name="T5" fmla="*/ 9 h 33"/>
                  <a:gd name="T6" fmla="*/ 24 w 34"/>
                  <a:gd name="T7" fmla="*/ 33 h 33"/>
                  <a:gd name="T8" fmla="*/ 0 w 34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0" y="23"/>
                    </a:moveTo>
                    <a:lnTo>
                      <a:pt x="12" y="0"/>
                    </a:lnTo>
                    <a:lnTo>
                      <a:pt x="34" y="9"/>
                    </a:lnTo>
                    <a:lnTo>
                      <a:pt x="24" y="3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121">
                <a:extLst>
                  <a:ext uri="{FF2B5EF4-FFF2-40B4-BE49-F238E27FC236}">
                    <a16:creationId xmlns:a16="http://schemas.microsoft.com/office/drawing/2014/main" id="{EED5C604-93ED-C497-57FF-27CC789B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9" y="2903"/>
                <a:ext cx="33" cy="33"/>
              </a:xfrm>
              <a:custGeom>
                <a:avLst/>
                <a:gdLst>
                  <a:gd name="T0" fmla="*/ 0 w 33"/>
                  <a:gd name="T1" fmla="*/ 23 h 33"/>
                  <a:gd name="T2" fmla="*/ 12 w 33"/>
                  <a:gd name="T3" fmla="*/ 0 h 33"/>
                  <a:gd name="T4" fmla="*/ 33 w 33"/>
                  <a:gd name="T5" fmla="*/ 9 h 33"/>
                  <a:gd name="T6" fmla="*/ 21 w 33"/>
                  <a:gd name="T7" fmla="*/ 33 h 33"/>
                  <a:gd name="T8" fmla="*/ 0 w 33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3"/>
                    </a:moveTo>
                    <a:lnTo>
                      <a:pt x="12" y="0"/>
                    </a:lnTo>
                    <a:lnTo>
                      <a:pt x="33" y="9"/>
                    </a:lnTo>
                    <a:lnTo>
                      <a:pt x="21" y="3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122">
                <a:extLst>
                  <a:ext uri="{FF2B5EF4-FFF2-40B4-BE49-F238E27FC236}">
                    <a16:creationId xmlns:a16="http://schemas.microsoft.com/office/drawing/2014/main" id="{5D2E24CF-EE79-4E78-3AA1-EB490969B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0" y="2739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8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8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123">
                <a:extLst>
                  <a:ext uri="{FF2B5EF4-FFF2-40B4-BE49-F238E27FC236}">
                    <a16:creationId xmlns:a16="http://schemas.microsoft.com/office/drawing/2014/main" id="{ED11178A-6D73-A4B0-0592-A49F525C7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2720"/>
                <a:ext cx="40" cy="38"/>
              </a:xfrm>
              <a:custGeom>
                <a:avLst/>
                <a:gdLst>
                  <a:gd name="T0" fmla="*/ 0 w 40"/>
                  <a:gd name="T1" fmla="*/ 26 h 38"/>
                  <a:gd name="T2" fmla="*/ 12 w 40"/>
                  <a:gd name="T3" fmla="*/ 0 h 38"/>
                  <a:gd name="T4" fmla="*/ 40 w 40"/>
                  <a:gd name="T5" fmla="*/ 14 h 38"/>
                  <a:gd name="T6" fmla="*/ 28 w 40"/>
                  <a:gd name="T7" fmla="*/ 38 h 38"/>
                  <a:gd name="T8" fmla="*/ 0 w 40"/>
                  <a:gd name="T9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0" y="26"/>
                    </a:moveTo>
                    <a:lnTo>
                      <a:pt x="12" y="0"/>
                    </a:lnTo>
                    <a:lnTo>
                      <a:pt x="40" y="14"/>
                    </a:lnTo>
                    <a:lnTo>
                      <a:pt x="28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24">
                <a:extLst>
                  <a:ext uri="{FF2B5EF4-FFF2-40B4-BE49-F238E27FC236}">
                    <a16:creationId xmlns:a16="http://schemas.microsoft.com/office/drawing/2014/main" id="{7BC72F4D-5A82-0056-F704-F2D03A071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2696"/>
                <a:ext cx="45" cy="40"/>
              </a:xfrm>
              <a:custGeom>
                <a:avLst/>
                <a:gdLst>
                  <a:gd name="T0" fmla="*/ 0 w 45"/>
                  <a:gd name="T1" fmla="*/ 24 h 40"/>
                  <a:gd name="T2" fmla="*/ 9 w 45"/>
                  <a:gd name="T3" fmla="*/ 0 h 40"/>
                  <a:gd name="T4" fmla="*/ 45 w 45"/>
                  <a:gd name="T5" fmla="*/ 17 h 40"/>
                  <a:gd name="T6" fmla="*/ 36 w 45"/>
                  <a:gd name="T7" fmla="*/ 40 h 40"/>
                  <a:gd name="T8" fmla="*/ 0 w 45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0">
                    <a:moveTo>
                      <a:pt x="0" y="24"/>
                    </a:moveTo>
                    <a:lnTo>
                      <a:pt x="9" y="0"/>
                    </a:lnTo>
                    <a:lnTo>
                      <a:pt x="45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25">
                <a:extLst>
                  <a:ext uri="{FF2B5EF4-FFF2-40B4-BE49-F238E27FC236}">
                    <a16:creationId xmlns:a16="http://schemas.microsoft.com/office/drawing/2014/main" id="{945026BF-9F37-667E-0321-CD8183636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2675"/>
                <a:ext cx="46" cy="40"/>
              </a:xfrm>
              <a:custGeom>
                <a:avLst/>
                <a:gdLst>
                  <a:gd name="T0" fmla="*/ 0 w 46"/>
                  <a:gd name="T1" fmla="*/ 23 h 40"/>
                  <a:gd name="T2" fmla="*/ 10 w 46"/>
                  <a:gd name="T3" fmla="*/ 0 h 40"/>
                  <a:gd name="T4" fmla="*/ 46 w 46"/>
                  <a:gd name="T5" fmla="*/ 16 h 40"/>
                  <a:gd name="T6" fmla="*/ 36 w 46"/>
                  <a:gd name="T7" fmla="*/ 40 h 40"/>
                  <a:gd name="T8" fmla="*/ 0 w 46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0">
                    <a:moveTo>
                      <a:pt x="0" y="23"/>
                    </a:moveTo>
                    <a:lnTo>
                      <a:pt x="10" y="0"/>
                    </a:lnTo>
                    <a:lnTo>
                      <a:pt x="46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26">
                <a:extLst>
                  <a:ext uri="{FF2B5EF4-FFF2-40B4-BE49-F238E27FC236}">
                    <a16:creationId xmlns:a16="http://schemas.microsoft.com/office/drawing/2014/main" id="{B374862A-7138-830A-07A0-1B129677D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3062"/>
                <a:ext cx="50" cy="40"/>
              </a:xfrm>
              <a:custGeom>
                <a:avLst/>
                <a:gdLst>
                  <a:gd name="T0" fmla="*/ 0 w 50"/>
                  <a:gd name="T1" fmla="*/ 24 h 40"/>
                  <a:gd name="T2" fmla="*/ 12 w 50"/>
                  <a:gd name="T3" fmla="*/ 0 h 40"/>
                  <a:gd name="T4" fmla="*/ 50 w 50"/>
                  <a:gd name="T5" fmla="*/ 16 h 40"/>
                  <a:gd name="T6" fmla="*/ 38 w 50"/>
                  <a:gd name="T7" fmla="*/ 40 h 40"/>
                  <a:gd name="T8" fmla="*/ 0 w 50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0">
                    <a:moveTo>
                      <a:pt x="0" y="24"/>
                    </a:moveTo>
                    <a:lnTo>
                      <a:pt x="12" y="0"/>
                    </a:lnTo>
                    <a:lnTo>
                      <a:pt x="50" y="16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27">
                <a:extLst>
                  <a:ext uri="{FF2B5EF4-FFF2-40B4-BE49-F238E27FC236}">
                    <a16:creationId xmlns:a16="http://schemas.microsoft.com/office/drawing/2014/main" id="{5268A326-32E0-C078-A661-146AA566E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3043"/>
                <a:ext cx="40" cy="38"/>
              </a:xfrm>
              <a:custGeom>
                <a:avLst/>
                <a:gdLst>
                  <a:gd name="T0" fmla="*/ 0 w 40"/>
                  <a:gd name="T1" fmla="*/ 24 h 38"/>
                  <a:gd name="T2" fmla="*/ 12 w 40"/>
                  <a:gd name="T3" fmla="*/ 0 h 38"/>
                  <a:gd name="T4" fmla="*/ 40 w 40"/>
                  <a:gd name="T5" fmla="*/ 12 h 38"/>
                  <a:gd name="T6" fmla="*/ 28 w 40"/>
                  <a:gd name="T7" fmla="*/ 38 h 38"/>
                  <a:gd name="T8" fmla="*/ 0 w 40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0" y="24"/>
                    </a:moveTo>
                    <a:lnTo>
                      <a:pt x="12" y="0"/>
                    </a:lnTo>
                    <a:lnTo>
                      <a:pt x="40" y="12"/>
                    </a:lnTo>
                    <a:lnTo>
                      <a:pt x="28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128">
                <a:extLst>
                  <a:ext uri="{FF2B5EF4-FFF2-40B4-BE49-F238E27FC236}">
                    <a16:creationId xmlns:a16="http://schemas.microsoft.com/office/drawing/2014/main" id="{3532AC68-9AD4-6743-21FF-CAB8A3C58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" y="3019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9 w 47"/>
                  <a:gd name="T3" fmla="*/ 0 h 40"/>
                  <a:gd name="T4" fmla="*/ 47 w 47"/>
                  <a:gd name="T5" fmla="*/ 17 h 40"/>
                  <a:gd name="T6" fmla="*/ 36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129">
                <a:extLst>
                  <a:ext uri="{FF2B5EF4-FFF2-40B4-BE49-F238E27FC236}">
                    <a16:creationId xmlns:a16="http://schemas.microsoft.com/office/drawing/2014/main" id="{7B56806F-E10D-B44F-9CFD-081DA16D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" y="2998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130">
                <a:extLst>
                  <a:ext uri="{FF2B5EF4-FFF2-40B4-BE49-F238E27FC236}">
                    <a16:creationId xmlns:a16="http://schemas.microsoft.com/office/drawing/2014/main" id="{B4C7F1FB-97C8-3A15-A6B7-7407DDB7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2701"/>
                <a:ext cx="1014" cy="513"/>
              </a:xfrm>
              <a:custGeom>
                <a:avLst/>
                <a:gdLst>
                  <a:gd name="T0" fmla="*/ 28 w 1014"/>
                  <a:gd name="T1" fmla="*/ 0 h 513"/>
                  <a:gd name="T2" fmla="*/ 0 w 1014"/>
                  <a:gd name="T3" fmla="*/ 61 h 513"/>
                  <a:gd name="T4" fmla="*/ 988 w 1014"/>
                  <a:gd name="T5" fmla="*/ 513 h 513"/>
                  <a:gd name="T6" fmla="*/ 1014 w 1014"/>
                  <a:gd name="T7" fmla="*/ 451 h 513"/>
                  <a:gd name="T8" fmla="*/ 28 w 1014"/>
                  <a:gd name="T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3">
                    <a:moveTo>
                      <a:pt x="28" y="0"/>
                    </a:moveTo>
                    <a:lnTo>
                      <a:pt x="0" y="61"/>
                    </a:lnTo>
                    <a:lnTo>
                      <a:pt x="988" y="513"/>
                    </a:lnTo>
                    <a:lnTo>
                      <a:pt x="1014" y="45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131">
                <a:extLst>
                  <a:ext uri="{FF2B5EF4-FFF2-40B4-BE49-F238E27FC236}">
                    <a16:creationId xmlns:a16="http://schemas.microsoft.com/office/drawing/2014/main" id="{7F2FA80C-98D5-5CEA-8C70-38BB320E8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2701"/>
                <a:ext cx="1014" cy="513"/>
              </a:xfrm>
              <a:custGeom>
                <a:avLst/>
                <a:gdLst>
                  <a:gd name="T0" fmla="*/ 28 w 1014"/>
                  <a:gd name="T1" fmla="*/ 0 h 513"/>
                  <a:gd name="T2" fmla="*/ 0 w 1014"/>
                  <a:gd name="T3" fmla="*/ 61 h 513"/>
                  <a:gd name="T4" fmla="*/ 988 w 1014"/>
                  <a:gd name="T5" fmla="*/ 513 h 513"/>
                  <a:gd name="T6" fmla="*/ 1014 w 1014"/>
                  <a:gd name="T7" fmla="*/ 451 h 513"/>
                  <a:gd name="T8" fmla="*/ 28 w 1014"/>
                  <a:gd name="T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3">
                    <a:moveTo>
                      <a:pt x="28" y="0"/>
                    </a:moveTo>
                    <a:lnTo>
                      <a:pt x="0" y="61"/>
                    </a:lnTo>
                    <a:lnTo>
                      <a:pt x="988" y="513"/>
                    </a:lnTo>
                    <a:lnTo>
                      <a:pt x="1014" y="451"/>
                    </a:lnTo>
                    <a:lnTo>
                      <a:pt x="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132">
                <a:extLst>
                  <a:ext uri="{FF2B5EF4-FFF2-40B4-BE49-F238E27FC236}">
                    <a16:creationId xmlns:a16="http://schemas.microsoft.com/office/drawing/2014/main" id="{2C32D6A0-CA82-7060-0452-360F3B5D0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" y="2926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9 w 33"/>
                  <a:gd name="T3" fmla="*/ 0 h 34"/>
                  <a:gd name="T4" fmla="*/ 33 w 33"/>
                  <a:gd name="T5" fmla="*/ 10 h 34"/>
                  <a:gd name="T6" fmla="*/ 21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9" y="0"/>
                    </a:lnTo>
                    <a:lnTo>
                      <a:pt x="33" y="10"/>
                    </a:lnTo>
                    <a:lnTo>
                      <a:pt x="21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Freeform 133">
                <a:extLst>
                  <a:ext uri="{FF2B5EF4-FFF2-40B4-BE49-F238E27FC236}">
                    <a16:creationId xmlns:a16="http://schemas.microsoft.com/office/drawing/2014/main" id="{501A82E6-E7C2-ADE2-DA85-305046137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" y="2938"/>
                <a:ext cx="29" cy="31"/>
              </a:xfrm>
              <a:custGeom>
                <a:avLst/>
                <a:gdLst>
                  <a:gd name="T0" fmla="*/ 0 w 29"/>
                  <a:gd name="T1" fmla="*/ 24 h 31"/>
                  <a:gd name="T2" fmla="*/ 12 w 29"/>
                  <a:gd name="T3" fmla="*/ 0 h 31"/>
                  <a:gd name="T4" fmla="*/ 29 w 29"/>
                  <a:gd name="T5" fmla="*/ 7 h 31"/>
                  <a:gd name="T6" fmla="*/ 17 w 29"/>
                  <a:gd name="T7" fmla="*/ 31 h 31"/>
                  <a:gd name="T8" fmla="*/ 0 w 29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4"/>
                    </a:moveTo>
                    <a:lnTo>
                      <a:pt x="12" y="0"/>
                    </a:lnTo>
                    <a:lnTo>
                      <a:pt x="29" y="7"/>
                    </a:lnTo>
                    <a:lnTo>
                      <a:pt x="17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134">
                <a:extLst>
                  <a:ext uri="{FF2B5EF4-FFF2-40B4-BE49-F238E27FC236}">
                    <a16:creationId xmlns:a16="http://schemas.microsoft.com/office/drawing/2014/main" id="{B7B3A817-7F6E-D1EA-81B0-062B4D0E4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" y="2950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10 h 33"/>
                  <a:gd name="T6" fmla="*/ 22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2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 135">
                <a:extLst>
                  <a:ext uri="{FF2B5EF4-FFF2-40B4-BE49-F238E27FC236}">
                    <a16:creationId xmlns:a16="http://schemas.microsoft.com/office/drawing/2014/main" id="{8506A216-6BC1-CB58-FC2A-78BB908B9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962"/>
                <a:ext cx="34" cy="36"/>
              </a:xfrm>
              <a:custGeom>
                <a:avLst/>
                <a:gdLst>
                  <a:gd name="T0" fmla="*/ 0 w 34"/>
                  <a:gd name="T1" fmla="*/ 24 h 36"/>
                  <a:gd name="T2" fmla="*/ 12 w 34"/>
                  <a:gd name="T3" fmla="*/ 0 h 36"/>
                  <a:gd name="T4" fmla="*/ 34 w 34"/>
                  <a:gd name="T5" fmla="*/ 10 h 36"/>
                  <a:gd name="T6" fmla="*/ 24 w 34"/>
                  <a:gd name="T7" fmla="*/ 36 h 36"/>
                  <a:gd name="T8" fmla="*/ 0 w 34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0" y="24"/>
                    </a:moveTo>
                    <a:lnTo>
                      <a:pt x="12" y="0"/>
                    </a:lnTo>
                    <a:lnTo>
                      <a:pt x="34" y="10"/>
                    </a:lnTo>
                    <a:lnTo>
                      <a:pt x="24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136">
                <a:extLst>
                  <a:ext uri="{FF2B5EF4-FFF2-40B4-BE49-F238E27FC236}">
                    <a16:creationId xmlns:a16="http://schemas.microsoft.com/office/drawing/2014/main" id="{B8258D4D-D01E-838F-C60A-561F3194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2798"/>
                <a:ext cx="50" cy="43"/>
              </a:xfrm>
              <a:custGeom>
                <a:avLst/>
                <a:gdLst>
                  <a:gd name="T0" fmla="*/ 0 w 50"/>
                  <a:gd name="T1" fmla="*/ 24 h 43"/>
                  <a:gd name="T2" fmla="*/ 12 w 50"/>
                  <a:gd name="T3" fmla="*/ 0 h 43"/>
                  <a:gd name="T4" fmla="*/ 50 w 50"/>
                  <a:gd name="T5" fmla="*/ 19 h 43"/>
                  <a:gd name="T6" fmla="*/ 38 w 50"/>
                  <a:gd name="T7" fmla="*/ 43 h 43"/>
                  <a:gd name="T8" fmla="*/ 0 w 50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4"/>
                    </a:moveTo>
                    <a:lnTo>
                      <a:pt x="12" y="0"/>
                    </a:lnTo>
                    <a:lnTo>
                      <a:pt x="50" y="19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137">
                <a:extLst>
                  <a:ext uri="{FF2B5EF4-FFF2-40B4-BE49-F238E27FC236}">
                    <a16:creationId xmlns:a16="http://schemas.microsoft.com/office/drawing/2014/main" id="{64106DFA-6F69-67DD-7C53-886508D40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2779"/>
                <a:ext cx="38" cy="38"/>
              </a:xfrm>
              <a:custGeom>
                <a:avLst/>
                <a:gdLst>
                  <a:gd name="T0" fmla="*/ 0 w 38"/>
                  <a:gd name="T1" fmla="*/ 24 h 38"/>
                  <a:gd name="T2" fmla="*/ 9 w 38"/>
                  <a:gd name="T3" fmla="*/ 0 h 38"/>
                  <a:gd name="T4" fmla="*/ 38 w 38"/>
                  <a:gd name="T5" fmla="*/ 14 h 38"/>
                  <a:gd name="T6" fmla="*/ 26 w 38"/>
                  <a:gd name="T7" fmla="*/ 38 h 38"/>
                  <a:gd name="T8" fmla="*/ 0 w 38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4"/>
                    </a:moveTo>
                    <a:lnTo>
                      <a:pt x="9" y="0"/>
                    </a:lnTo>
                    <a:lnTo>
                      <a:pt x="38" y="14"/>
                    </a:lnTo>
                    <a:lnTo>
                      <a:pt x="26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138">
                <a:extLst>
                  <a:ext uri="{FF2B5EF4-FFF2-40B4-BE49-F238E27FC236}">
                    <a16:creationId xmlns:a16="http://schemas.microsoft.com/office/drawing/2014/main" id="{5B2B1C4B-37AF-07B5-DF1C-6880270FC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" y="2755"/>
                <a:ext cx="48" cy="43"/>
              </a:xfrm>
              <a:custGeom>
                <a:avLst/>
                <a:gdLst>
                  <a:gd name="T0" fmla="*/ 0 w 48"/>
                  <a:gd name="T1" fmla="*/ 26 h 43"/>
                  <a:gd name="T2" fmla="*/ 12 w 48"/>
                  <a:gd name="T3" fmla="*/ 0 h 43"/>
                  <a:gd name="T4" fmla="*/ 48 w 48"/>
                  <a:gd name="T5" fmla="*/ 17 h 43"/>
                  <a:gd name="T6" fmla="*/ 36 w 48"/>
                  <a:gd name="T7" fmla="*/ 43 h 43"/>
                  <a:gd name="T8" fmla="*/ 0 w 48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3">
                    <a:moveTo>
                      <a:pt x="0" y="26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139">
                <a:extLst>
                  <a:ext uri="{FF2B5EF4-FFF2-40B4-BE49-F238E27FC236}">
                    <a16:creationId xmlns:a16="http://schemas.microsoft.com/office/drawing/2014/main" id="{408105A8-8964-4367-E283-5CE1D1131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2736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2 w 47"/>
                  <a:gd name="T3" fmla="*/ 0 h 41"/>
                  <a:gd name="T4" fmla="*/ 47 w 47"/>
                  <a:gd name="T5" fmla="*/ 17 h 41"/>
                  <a:gd name="T6" fmla="*/ 36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140">
                <a:extLst>
                  <a:ext uri="{FF2B5EF4-FFF2-40B4-BE49-F238E27FC236}">
                    <a16:creationId xmlns:a16="http://schemas.microsoft.com/office/drawing/2014/main" id="{C31235CE-E758-FBA6-D1C6-3F6FAB3A5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" y="3121"/>
                <a:ext cx="50" cy="41"/>
              </a:xfrm>
              <a:custGeom>
                <a:avLst/>
                <a:gdLst>
                  <a:gd name="T0" fmla="*/ 0 w 50"/>
                  <a:gd name="T1" fmla="*/ 24 h 41"/>
                  <a:gd name="T2" fmla="*/ 12 w 50"/>
                  <a:gd name="T3" fmla="*/ 0 h 41"/>
                  <a:gd name="T4" fmla="*/ 50 w 50"/>
                  <a:gd name="T5" fmla="*/ 17 h 41"/>
                  <a:gd name="T6" fmla="*/ 38 w 50"/>
                  <a:gd name="T7" fmla="*/ 41 h 41"/>
                  <a:gd name="T8" fmla="*/ 0 w 50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1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141">
                <a:extLst>
                  <a:ext uri="{FF2B5EF4-FFF2-40B4-BE49-F238E27FC236}">
                    <a16:creationId xmlns:a16="http://schemas.microsoft.com/office/drawing/2014/main" id="{B99BE7E2-080D-04E6-821C-0CC177B1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" y="3102"/>
                <a:ext cx="38" cy="38"/>
              </a:xfrm>
              <a:custGeom>
                <a:avLst/>
                <a:gdLst>
                  <a:gd name="T0" fmla="*/ 0 w 38"/>
                  <a:gd name="T1" fmla="*/ 26 h 38"/>
                  <a:gd name="T2" fmla="*/ 12 w 38"/>
                  <a:gd name="T3" fmla="*/ 0 h 38"/>
                  <a:gd name="T4" fmla="*/ 38 w 38"/>
                  <a:gd name="T5" fmla="*/ 14 h 38"/>
                  <a:gd name="T6" fmla="*/ 28 w 38"/>
                  <a:gd name="T7" fmla="*/ 38 h 38"/>
                  <a:gd name="T8" fmla="*/ 0 w 38"/>
                  <a:gd name="T9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6"/>
                    </a:moveTo>
                    <a:lnTo>
                      <a:pt x="12" y="0"/>
                    </a:lnTo>
                    <a:lnTo>
                      <a:pt x="38" y="14"/>
                    </a:lnTo>
                    <a:lnTo>
                      <a:pt x="28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142">
                <a:extLst>
                  <a:ext uri="{FF2B5EF4-FFF2-40B4-BE49-F238E27FC236}">
                    <a16:creationId xmlns:a16="http://schemas.microsoft.com/office/drawing/2014/main" id="{39CC7653-7FF2-9834-946F-5AF54396B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3078"/>
                <a:ext cx="48" cy="41"/>
              </a:xfrm>
              <a:custGeom>
                <a:avLst/>
                <a:gdLst>
                  <a:gd name="T0" fmla="*/ 0 w 48"/>
                  <a:gd name="T1" fmla="*/ 24 h 41"/>
                  <a:gd name="T2" fmla="*/ 12 w 48"/>
                  <a:gd name="T3" fmla="*/ 0 h 41"/>
                  <a:gd name="T4" fmla="*/ 48 w 48"/>
                  <a:gd name="T5" fmla="*/ 17 h 41"/>
                  <a:gd name="T6" fmla="*/ 36 w 48"/>
                  <a:gd name="T7" fmla="*/ 41 h 41"/>
                  <a:gd name="T8" fmla="*/ 0 w 48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143">
                <a:extLst>
                  <a:ext uri="{FF2B5EF4-FFF2-40B4-BE49-F238E27FC236}">
                    <a16:creationId xmlns:a16="http://schemas.microsoft.com/office/drawing/2014/main" id="{91135D16-E776-2F3C-60A3-60757EC5F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3057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12 w 47"/>
                  <a:gd name="T3" fmla="*/ 0 h 40"/>
                  <a:gd name="T4" fmla="*/ 47 w 47"/>
                  <a:gd name="T5" fmla="*/ 17 h 40"/>
                  <a:gd name="T6" fmla="*/ 36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144">
                <a:extLst>
                  <a:ext uri="{FF2B5EF4-FFF2-40B4-BE49-F238E27FC236}">
                    <a16:creationId xmlns:a16="http://schemas.microsoft.com/office/drawing/2014/main" id="{E2C2F2C1-5FB9-1FF9-DDDC-983A5496B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" y="2986"/>
                <a:ext cx="36" cy="33"/>
              </a:xfrm>
              <a:custGeom>
                <a:avLst/>
                <a:gdLst>
                  <a:gd name="T0" fmla="*/ 0 w 36"/>
                  <a:gd name="T1" fmla="*/ 24 h 33"/>
                  <a:gd name="T2" fmla="*/ 12 w 36"/>
                  <a:gd name="T3" fmla="*/ 0 h 33"/>
                  <a:gd name="T4" fmla="*/ 36 w 36"/>
                  <a:gd name="T5" fmla="*/ 9 h 33"/>
                  <a:gd name="T6" fmla="*/ 24 w 36"/>
                  <a:gd name="T7" fmla="*/ 33 h 33"/>
                  <a:gd name="T8" fmla="*/ 0 w 36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3">
                    <a:moveTo>
                      <a:pt x="0" y="24"/>
                    </a:moveTo>
                    <a:lnTo>
                      <a:pt x="12" y="0"/>
                    </a:lnTo>
                    <a:lnTo>
                      <a:pt x="36" y="9"/>
                    </a:lnTo>
                    <a:lnTo>
                      <a:pt x="24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145">
                <a:extLst>
                  <a:ext uri="{FF2B5EF4-FFF2-40B4-BE49-F238E27FC236}">
                    <a16:creationId xmlns:a16="http://schemas.microsoft.com/office/drawing/2014/main" id="{55A4E9F5-60D1-7B69-8BE1-CDA389B70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" y="2998"/>
                <a:ext cx="26" cy="33"/>
              </a:xfrm>
              <a:custGeom>
                <a:avLst/>
                <a:gdLst>
                  <a:gd name="T0" fmla="*/ 0 w 26"/>
                  <a:gd name="T1" fmla="*/ 26 h 33"/>
                  <a:gd name="T2" fmla="*/ 9 w 26"/>
                  <a:gd name="T3" fmla="*/ 0 h 33"/>
                  <a:gd name="T4" fmla="*/ 26 w 26"/>
                  <a:gd name="T5" fmla="*/ 9 h 33"/>
                  <a:gd name="T6" fmla="*/ 17 w 26"/>
                  <a:gd name="T7" fmla="*/ 33 h 33"/>
                  <a:gd name="T8" fmla="*/ 0 w 26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0" y="26"/>
                    </a:moveTo>
                    <a:lnTo>
                      <a:pt x="9" y="0"/>
                    </a:lnTo>
                    <a:lnTo>
                      <a:pt x="26" y="9"/>
                    </a:lnTo>
                    <a:lnTo>
                      <a:pt x="17" y="3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146">
                <a:extLst>
                  <a:ext uri="{FF2B5EF4-FFF2-40B4-BE49-F238E27FC236}">
                    <a16:creationId xmlns:a16="http://schemas.microsoft.com/office/drawing/2014/main" id="{E636185E-3BAD-06E7-4741-24DC3D636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" y="3010"/>
                <a:ext cx="33" cy="35"/>
              </a:xfrm>
              <a:custGeom>
                <a:avLst/>
                <a:gdLst>
                  <a:gd name="T0" fmla="*/ 0 w 33"/>
                  <a:gd name="T1" fmla="*/ 23 h 35"/>
                  <a:gd name="T2" fmla="*/ 12 w 33"/>
                  <a:gd name="T3" fmla="*/ 0 h 35"/>
                  <a:gd name="T4" fmla="*/ 33 w 33"/>
                  <a:gd name="T5" fmla="*/ 9 h 35"/>
                  <a:gd name="T6" fmla="*/ 23 w 33"/>
                  <a:gd name="T7" fmla="*/ 35 h 35"/>
                  <a:gd name="T8" fmla="*/ 0 w 33"/>
                  <a:gd name="T9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5">
                    <a:moveTo>
                      <a:pt x="0" y="23"/>
                    </a:moveTo>
                    <a:lnTo>
                      <a:pt x="12" y="0"/>
                    </a:lnTo>
                    <a:lnTo>
                      <a:pt x="33" y="9"/>
                    </a:lnTo>
                    <a:lnTo>
                      <a:pt x="23" y="35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 147">
                <a:extLst>
                  <a:ext uri="{FF2B5EF4-FFF2-40B4-BE49-F238E27FC236}">
                    <a16:creationId xmlns:a16="http://schemas.microsoft.com/office/drawing/2014/main" id="{F2E8D414-F0DE-BE8D-E10A-B1B375BF4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" y="3024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9 h 33"/>
                  <a:gd name="T6" fmla="*/ 22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9"/>
                    </a:lnTo>
                    <a:lnTo>
                      <a:pt x="22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 148">
                <a:extLst>
                  <a:ext uri="{FF2B5EF4-FFF2-40B4-BE49-F238E27FC236}">
                    <a16:creationId xmlns:a16="http://schemas.microsoft.com/office/drawing/2014/main" id="{31896E74-D132-0611-837E-CFE700179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857"/>
                <a:ext cx="47" cy="43"/>
              </a:xfrm>
              <a:custGeom>
                <a:avLst/>
                <a:gdLst>
                  <a:gd name="T0" fmla="*/ 0 w 47"/>
                  <a:gd name="T1" fmla="*/ 24 h 43"/>
                  <a:gd name="T2" fmla="*/ 9 w 47"/>
                  <a:gd name="T3" fmla="*/ 0 h 43"/>
                  <a:gd name="T4" fmla="*/ 47 w 47"/>
                  <a:gd name="T5" fmla="*/ 17 h 43"/>
                  <a:gd name="T6" fmla="*/ 38 w 47"/>
                  <a:gd name="T7" fmla="*/ 43 h 43"/>
                  <a:gd name="T8" fmla="*/ 0 w 47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149">
                <a:extLst>
                  <a:ext uri="{FF2B5EF4-FFF2-40B4-BE49-F238E27FC236}">
                    <a16:creationId xmlns:a16="http://schemas.microsoft.com/office/drawing/2014/main" id="{F4E7B781-6F52-8AEA-6072-0D93E9EB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" y="2841"/>
                <a:ext cx="41" cy="35"/>
              </a:xfrm>
              <a:custGeom>
                <a:avLst/>
                <a:gdLst>
                  <a:gd name="T0" fmla="*/ 0 w 41"/>
                  <a:gd name="T1" fmla="*/ 24 h 35"/>
                  <a:gd name="T2" fmla="*/ 12 w 41"/>
                  <a:gd name="T3" fmla="*/ 0 h 35"/>
                  <a:gd name="T4" fmla="*/ 41 w 41"/>
                  <a:gd name="T5" fmla="*/ 12 h 35"/>
                  <a:gd name="T6" fmla="*/ 29 w 41"/>
                  <a:gd name="T7" fmla="*/ 35 h 35"/>
                  <a:gd name="T8" fmla="*/ 0 w 41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5">
                    <a:moveTo>
                      <a:pt x="0" y="24"/>
                    </a:moveTo>
                    <a:lnTo>
                      <a:pt x="12" y="0"/>
                    </a:lnTo>
                    <a:lnTo>
                      <a:pt x="41" y="12"/>
                    </a:lnTo>
                    <a:lnTo>
                      <a:pt x="29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150">
                <a:extLst>
                  <a:ext uri="{FF2B5EF4-FFF2-40B4-BE49-F238E27FC236}">
                    <a16:creationId xmlns:a16="http://schemas.microsoft.com/office/drawing/2014/main" id="{B1695242-4B01-3005-BF99-99742E967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2817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12 w 47"/>
                  <a:gd name="T3" fmla="*/ 0 h 40"/>
                  <a:gd name="T4" fmla="*/ 47 w 47"/>
                  <a:gd name="T5" fmla="*/ 17 h 40"/>
                  <a:gd name="T6" fmla="*/ 38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151">
                <a:extLst>
                  <a:ext uri="{FF2B5EF4-FFF2-40B4-BE49-F238E27FC236}">
                    <a16:creationId xmlns:a16="http://schemas.microsoft.com/office/drawing/2014/main" id="{A1F68844-FFA0-1C0A-AC63-EFE3A1134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5" y="2796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2 w 48"/>
                  <a:gd name="T3" fmla="*/ 0 h 40"/>
                  <a:gd name="T4" fmla="*/ 48 w 48"/>
                  <a:gd name="T5" fmla="*/ 16 h 40"/>
                  <a:gd name="T6" fmla="*/ 38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2" y="0"/>
                    </a:lnTo>
                    <a:lnTo>
                      <a:pt x="48" y="16"/>
                    </a:lnTo>
                    <a:lnTo>
                      <a:pt x="38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Freeform 152">
                <a:extLst>
                  <a:ext uri="{FF2B5EF4-FFF2-40B4-BE49-F238E27FC236}">
                    <a16:creationId xmlns:a16="http://schemas.microsoft.com/office/drawing/2014/main" id="{CA7E8C02-A4C0-14B1-83CA-C56941AB9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" y="3181"/>
                <a:ext cx="47" cy="42"/>
              </a:xfrm>
              <a:custGeom>
                <a:avLst/>
                <a:gdLst>
                  <a:gd name="T0" fmla="*/ 0 w 47"/>
                  <a:gd name="T1" fmla="*/ 23 h 42"/>
                  <a:gd name="T2" fmla="*/ 9 w 47"/>
                  <a:gd name="T3" fmla="*/ 0 h 42"/>
                  <a:gd name="T4" fmla="*/ 47 w 47"/>
                  <a:gd name="T5" fmla="*/ 16 h 42"/>
                  <a:gd name="T6" fmla="*/ 38 w 47"/>
                  <a:gd name="T7" fmla="*/ 42 h 42"/>
                  <a:gd name="T8" fmla="*/ 0 w 47"/>
                  <a:gd name="T9" fmla="*/ 2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2">
                    <a:moveTo>
                      <a:pt x="0" y="23"/>
                    </a:moveTo>
                    <a:lnTo>
                      <a:pt x="9" y="0"/>
                    </a:lnTo>
                    <a:lnTo>
                      <a:pt x="47" y="16"/>
                    </a:lnTo>
                    <a:lnTo>
                      <a:pt x="38" y="42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 153">
                <a:extLst>
                  <a:ext uri="{FF2B5EF4-FFF2-40B4-BE49-F238E27FC236}">
                    <a16:creationId xmlns:a16="http://schemas.microsoft.com/office/drawing/2014/main" id="{585526CB-8E86-8E0A-F4FC-9B28C9193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3162"/>
                <a:ext cx="41" cy="38"/>
              </a:xfrm>
              <a:custGeom>
                <a:avLst/>
                <a:gdLst>
                  <a:gd name="T0" fmla="*/ 0 w 41"/>
                  <a:gd name="T1" fmla="*/ 23 h 38"/>
                  <a:gd name="T2" fmla="*/ 12 w 41"/>
                  <a:gd name="T3" fmla="*/ 0 h 38"/>
                  <a:gd name="T4" fmla="*/ 41 w 41"/>
                  <a:gd name="T5" fmla="*/ 11 h 38"/>
                  <a:gd name="T6" fmla="*/ 29 w 41"/>
                  <a:gd name="T7" fmla="*/ 38 h 38"/>
                  <a:gd name="T8" fmla="*/ 0 w 41"/>
                  <a:gd name="T9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8">
                    <a:moveTo>
                      <a:pt x="0" y="23"/>
                    </a:moveTo>
                    <a:lnTo>
                      <a:pt x="12" y="0"/>
                    </a:lnTo>
                    <a:lnTo>
                      <a:pt x="41" y="11"/>
                    </a:lnTo>
                    <a:lnTo>
                      <a:pt x="29" y="38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Freeform 154">
                <a:extLst>
                  <a:ext uri="{FF2B5EF4-FFF2-40B4-BE49-F238E27FC236}">
                    <a16:creationId xmlns:a16="http://schemas.microsoft.com/office/drawing/2014/main" id="{FE7BEB5A-7BE6-FE93-9E47-5AB3CDEF6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" y="3138"/>
                <a:ext cx="48" cy="40"/>
              </a:xfrm>
              <a:custGeom>
                <a:avLst/>
                <a:gdLst>
                  <a:gd name="T0" fmla="*/ 0 w 48"/>
                  <a:gd name="T1" fmla="*/ 26 h 40"/>
                  <a:gd name="T2" fmla="*/ 10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6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Freeform 155">
                <a:extLst>
                  <a:ext uri="{FF2B5EF4-FFF2-40B4-BE49-F238E27FC236}">
                    <a16:creationId xmlns:a16="http://schemas.microsoft.com/office/drawing/2014/main" id="{AFD06B36-FEED-506F-16BC-9FB50B1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3116"/>
                <a:ext cx="47" cy="43"/>
              </a:xfrm>
              <a:custGeom>
                <a:avLst/>
                <a:gdLst>
                  <a:gd name="T0" fmla="*/ 0 w 47"/>
                  <a:gd name="T1" fmla="*/ 27 h 43"/>
                  <a:gd name="T2" fmla="*/ 9 w 47"/>
                  <a:gd name="T3" fmla="*/ 0 h 43"/>
                  <a:gd name="T4" fmla="*/ 47 w 47"/>
                  <a:gd name="T5" fmla="*/ 17 h 43"/>
                  <a:gd name="T6" fmla="*/ 35 w 47"/>
                  <a:gd name="T7" fmla="*/ 43 h 43"/>
                  <a:gd name="T8" fmla="*/ 0 w 47"/>
                  <a:gd name="T9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7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3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Freeform 156">
                <a:extLst>
                  <a:ext uri="{FF2B5EF4-FFF2-40B4-BE49-F238E27FC236}">
                    <a16:creationId xmlns:a16="http://schemas.microsoft.com/office/drawing/2014/main" id="{C93ABFD6-D254-42ED-A337-36CB6A882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2819"/>
                <a:ext cx="1014" cy="514"/>
              </a:xfrm>
              <a:custGeom>
                <a:avLst/>
                <a:gdLst>
                  <a:gd name="T0" fmla="*/ 29 w 1014"/>
                  <a:gd name="T1" fmla="*/ 0 h 514"/>
                  <a:gd name="T2" fmla="*/ 0 w 1014"/>
                  <a:gd name="T3" fmla="*/ 62 h 514"/>
                  <a:gd name="T4" fmla="*/ 988 w 1014"/>
                  <a:gd name="T5" fmla="*/ 514 h 514"/>
                  <a:gd name="T6" fmla="*/ 1014 w 1014"/>
                  <a:gd name="T7" fmla="*/ 454 h 514"/>
                  <a:gd name="T8" fmla="*/ 29 w 1014"/>
                  <a:gd name="T9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4">
                    <a:moveTo>
                      <a:pt x="29" y="0"/>
                    </a:moveTo>
                    <a:lnTo>
                      <a:pt x="0" y="62"/>
                    </a:lnTo>
                    <a:lnTo>
                      <a:pt x="988" y="514"/>
                    </a:lnTo>
                    <a:lnTo>
                      <a:pt x="1014" y="45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Freeform 157">
                <a:extLst>
                  <a:ext uri="{FF2B5EF4-FFF2-40B4-BE49-F238E27FC236}">
                    <a16:creationId xmlns:a16="http://schemas.microsoft.com/office/drawing/2014/main" id="{CE351191-D32A-2088-3A51-E3C7AC471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2819"/>
                <a:ext cx="1014" cy="514"/>
              </a:xfrm>
              <a:custGeom>
                <a:avLst/>
                <a:gdLst>
                  <a:gd name="T0" fmla="*/ 29 w 1014"/>
                  <a:gd name="T1" fmla="*/ 0 h 514"/>
                  <a:gd name="T2" fmla="*/ 0 w 1014"/>
                  <a:gd name="T3" fmla="*/ 62 h 514"/>
                  <a:gd name="T4" fmla="*/ 988 w 1014"/>
                  <a:gd name="T5" fmla="*/ 514 h 514"/>
                  <a:gd name="T6" fmla="*/ 1014 w 1014"/>
                  <a:gd name="T7" fmla="*/ 454 h 514"/>
                  <a:gd name="T8" fmla="*/ 29 w 1014"/>
                  <a:gd name="T9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4">
                    <a:moveTo>
                      <a:pt x="29" y="0"/>
                    </a:moveTo>
                    <a:lnTo>
                      <a:pt x="0" y="62"/>
                    </a:lnTo>
                    <a:lnTo>
                      <a:pt x="988" y="514"/>
                    </a:lnTo>
                    <a:lnTo>
                      <a:pt x="1014" y="454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Freeform 158">
                <a:extLst>
                  <a:ext uri="{FF2B5EF4-FFF2-40B4-BE49-F238E27FC236}">
                    <a16:creationId xmlns:a16="http://schemas.microsoft.com/office/drawing/2014/main" id="{E9F69440-F679-A2B7-E8BE-A87012D4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" y="3045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10 h 33"/>
                  <a:gd name="T6" fmla="*/ 21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1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Freeform 159">
                <a:extLst>
                  <a:ext uri="{FF2B5EF4-FFF2-40B4-BE49-F238E27FC236}">
                    <a16:creationId xmlns:a16="http://schemas.microsoft.com/office/drawing/2014/main" id="{A3DE30CC-B085-DCAD-F30B-18458069D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3057"/>
                <a:ext cx="29" cy="33"/>
              </a:xfrm>
              <a:custGeom>
                <a:avLst/>
                <a:gdLst>
                  <a:gd name="T0" fmla="*/ 0 w 29"/>
                  <a:gd name="T1" fmla="*/ 26 h 33"/>
                  <a:gd name="T2" fmla="*/ 12 w 29"/>
                  <a:gd name="T3" fmla="*/ 0 h 33"/>
                  <a:gd name="T4" fmla="*/ 29 w 29"/>
                  <a:gd name="T5" fmla="*/ 10 h 33"/>
                  <a:gd name="T6" fmla="*/ 17 w 29"/>
                  <a:gd name="T7" fmla="*/ 33 h 33"/>
                  <a:gd name="T8" fmla="*/ 0 w 29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3">
                    <a:moveTo>
                      <a:pt x="0" y="26"/>
                    </a:moveTo>
                    <a:lnTo>
                      <a:pt x="12" y="0"/>
                    </a:lnTo>
                    <a:lnTo>
                      <a:pt x="29" y="10"/>
                    </a:lnTo>
                    <a:lnTo>
                      <a:pt x="17" y="3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Freeform 160">
                <a:extLst>
                  <a:ext uri="{FF2B5EF4-FFF2-40B4-BE49-F238E27FC236}">
                    <a16:creationId xmlns:a16="http://schemas.microsoft.com/office/drawing/2014/main" id="{AC80ED50-F1BE-9569-1E17-4E7705F92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" y="3071"/>
                <a:ext cx="33" cy="34"/>
              </a:xfrm>
              <a:custGeom>
                <a:avLst/>
                <a:gdLst>
                  <a:gd name="T0" fmla="*/ 0 w 33"/>
                  <a:gd name="T1" fmla="*/ 24 h 34"/>
                  <a:gd name="T2" fmla="*/ 11 w 33"/>
                  <a:gd name="T3" fmla="*/ 0 h 34"/>
                  <a:gd name="T4" fmla="*/ 33 w 33"/>
                  <a:gd name="T5" fmla="*/ 10 h 34"/>
                  <a:gd name="T6" fmla="*/ 21 w 33"/>
                  <a:gd name="T7" fmla="*/ 34 h 34"/>
                  <a:gd name="T8" fmla="*/ 0 w 33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0" y="24"/>
                    </a:moveTo>
                    <a:lnTo>
                      <a:pt x="11" y="0"/>
                    </a:lnTo>
                    <a:lnTo>
                      <a:pt x="33" y="10"/>
                    </a:lnTo>
                    <a:lnTo>
                      <a:pt x="21" y="3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Freeform 161">
                <a:extLst>
                  <a:ext uri="{FF2B5EF4-FFF2-40B4-BE49-F238E27FC236}">
                    <a16:creationId xmlns:a16="http://schemas.microsoft.com/office/drawing/2014/main" id="{2804796E-4A57-CB52-CBFB-A7FD48316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" y="3083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10 h 33"/>
                  <a:gd name="T6" fmla="*/ 23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3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Freeform 162">
                <a:extLst>
                  <a:ext uri="{FF2B5EF4-FFF2-40B4-BE49-F238E27FC236}">
                    <a16:creationId xmlns:a16="http://schemas.microsoft.com/office/drawing/2014/main" id="{B312D7EC-14A6-B917-854F-9B3A78B03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7" y="2917"/>
                <a:ext cx="50" cy="43"/>
              </a:xfrm>
              <a:custGeom>
                <a:avLst/>
                <a:gdLst>
                  <a:gd name="T0" fmla="*/ 0 w 50"/>
                  <a:gd name="T1" fmla="*/ 24 h 43"/>
                  <a:gd name="T2" fmla="*/ 12 w 50"/>
                  <a:gd name="T3" fmla="*/ 0 h 43"/>
                  <a:gd name="T4" fmla="*/ 50 w 50"/>
                  <a:gd name="T5" fmla="*/ 19 h 43"/>
                  <a:gd name="T6" fmla="*/ 38 w 50"/>
                  <a:gd name="T7" fmla="*/ 43 h 43"/>
                  <a:gd name="T8" fmla="*/ 0 w 50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4"/>
                    </a:moveTo>
                    <a:lnTo>
                      <a:pt x="12" y="0"/>
                    </a:lnTo>
                    <a:lnTo>
                      <a:pt x="50" y="19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163">
                <a:extLst>
                  <a:ext uri="{FF2B5EF4-FFF2-40B4-BE49-F238E27FC236}">
                    <a16:creationId xmlns:a16="http://schemas.microsoft.com/office/drawing/2014/main" id="{E9B9F455-A2E6-C18E-021F-FC291EC43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2900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10 w 38"/>
                  <a:gd name="T3" fmla="*/ 0 h 36"/>
                  <a:gd name="T4" fmla="*/ 38 w 38"/>
                  <a:gd name="T5" fmla="*/ 12 h 36"/>
                  <a:gd name="T6" fmla="*/ 26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10" y="0"/>
                    </a:lnTo>
                    <a:lnTo>
                      <a:pt x="38" y="12"/>
                    </a:lnTo>
                    <a:lnTo>
                      <a:pt x="26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164">
                <a:extLst>
                  <a:ext uri="{FF2B5EF4-FFF2-40B4-BE49-F238E27FC236}">
                    <a16:creationId xmlns:a16="http://schemas.microsoft.com/office/drawing/2014/main" id="{2CCA77F3-558B-403C-260D-CE67A8ABD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2876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2 w 47"/>
                  <a:gd name="T3" fmla="*/ 0 h 41"/>
                  <a:gd name="T4" fmla="*/ 47 w 47"/>
                  <a:gd name="T5" fmla="*/ 17 h 41"/>
                  <a:gd name="T6" fmla="*/ 35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165">
                <a:extLst>
                  <a:ext uri="{FF2B5EF4-FFF2-40B4-BE49-F238E27FC236}">
                    <a16:creationId xmlns:a16="http://schemas.microsoft.com/office/drawing/2014/main" id="{C210955E-4FEE-3903-B7C6-8AD812050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9" y="2855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7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166">
                <a:extLst>
                  <a:ext uri="{FF2B5EF4-FFF2-40B4-BE49-F238E27FC236}">
                    <a16:creationId xmlns:a16="http://schemas.microsoft.com/office/drawing/2014/main" id="{292EAE6F-4EB4-3E05-35BF-588E4CF06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" y="3240"/>
                <a:ext cx="50" cy="40"/>
              </a:xfrm>
              <a:custGeom>
                <a:avLst/>
                <a:gdLst>
                  <a:gd name="T0" fmla="*/ 0 w 50"/>
                  <a:gd name="T1" fmla="*/ 24 h 40"/>
                  <a:gd name="T2" fmla="*/ 12 w 50"/>
                  <a:gd name="T3" fmla="*/ 0 h 40"/>
                  <a:gd name="T4" fmla="*/ 50 w 50"/>
                  <a:gd name="T5" fmla="*/ 17 h 40"/>
                  <a:gd name="T6" fmla="*/ 38 w 50"/>
                  <a:gd name="T7" fmla="*/ 40 h 40"/>
                  <a:gd name="T8" fmla="*/ 0 w 50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0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67">
                <a:extLst>
                  <a:ext uri="{FF2B5EF4-FFF2-40B4-BE49-F238E27FC236}">
                    <a16:creationId xmlns:a16="http://schemas.microsoft.com/office/drawing/2014/main" id="{916C1611-C6F2-DABE-8931-E86BFE6A9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2" y="3221"/>
                <a:ext cx="38" cy="38"/>
              </a:xfrm>
              <a:custGeom>
                <a:avLst/>
                <a:gdLst>
                  <a:gd name="T0" fmla="*/ 0 w 38"/>
                  <a:gd name="T1" fmla="*/ 26 h 38"/>
                  <a:gd name="T2" fmla="*/ 12 w 38"/>
                  <a:gd name="T3" fmla="*/ 0 h 38"/>
                  <a:gd name="T4" fmla="*/ 38 w 38"/>
                  <a:gd name="T5" fmla="*/ 14 h 38"/>
                  <a:gd name="T6" fmla="*/ 29 w 38"/>
                  <a:gd name="T7" fmla="*/ 38 h 38"/>
                  <a:gd name="T8" fmla="*/ 0 w 38"/>
                  <a:gd name="T9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6"/>
                    </a:moveTo>
                    <a:lnTo>
                      <a:pt x="12" y="0"/>
                    </a:lnTo>
                    <a:lnTo>
                      <a:pt x="38" y="14"/>
                    </a:lnTo>
                    <a:lnTo>
                      <a:pt x="29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68">
                <a:extLst>
                  <a:ext uri="{FF2B5EF4-FFF2-40B4-BE49-F238E27FC236}">
                    <a16:creationId xmlns:a16="http://schemas.microsoft.com/office/drawing/2014/main" id="{A5874329-5F04-05FE-DFA7-CD5EA5F60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3200"/>
                <a:ext cx="47" cy="40"/>
              </a:xfrm>
              <a:custGeom>
                <a:avLst/>
                <a:gdLst>
                  <a:gd name="T0" fmla="*/ 0 w 47"/>
                  <a:gd name="T1" fmla="*/ 23 h 40"/>
                  <a:gd name="T2" fmla="*/ 12 w 47"/>
                  <a:gd name="T3" fmla="*/ 0 h 40"/>
                  <a:gd name="T4" fmla="*/ 47 w 47"/>
                  <a:gd name="T5" fmla="*/ 16 h 40"/>
                  <a:gd name="T6" fmla="*/ 35 w 47"/>
                  <a:gd name="T7" fmla="*/ 40 h 40"/>
                  <a:gd name="T8" fmla="*/ 0 w 47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3"/>
                    </a:moveTo>
                    <a:lnTo>
                      <a:pt x="12" y="0"/>
                    </a:lnTo>
                    <a:lnTo>
                      <a:pt x="47" y="16"/>
                    </a:lnTo>
                    <a:lnTo>
                      <a:pt x="35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Freeform 169">
                <a:extLst>
                  <a:ext uri="{FF2B5EF4-FFF2-40B4-BE49-F238E27FC236}">
                    <a16:creationId xmlns:a16="http://schemas.microsoft.com/office/drawing/2014/main" id="{341DC1B0-485F-3E21-6A58-065043407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" y="3178"/>
                <a:ext cx="48" cy="41"/>
              </a:xfrm>
              <a:custGeom>
                <a:avLst/>
                <a:gdLst>
                  <a:gd name="T0" fmla="*/ 0 w 48"/>
                  <a:gd name="T1" fmla="*/ 24 h 41"/>
                  <a:gd name="T2" fmla="*/ 12 w 48"/>
                  <a:gd name="T3" fmla="*/ 0 h 41"/>
                  <a:gd name="T4" fmla="*/ 48 w 48"/>
                  <a:gd name="T5" fmla="*/ 17 h 41"/>
                  <a:gd name="T6" fmla="*/ 36 w 48"/>
                  <a:gd name="T7" fmla="*/ 41 h 41"/>
                  <a:gd name="T8" fmla="*/ 0 w 48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8" name="Freeform 170">
                <a:extLst>
                  <a:ext uri="{FF2B5EF4-FFF2-40B4-BE49-F238E27FC236}">
                    <a16:creationId xmlns:a16="http://schemas.microsoft.com/office/drawing/2014/main" id="{7BCBA2F5-6CF0-A2CA-AB05-0912F5E53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" y="3105"/>
                <a:ext cx="36" cy="33"/>
              </a:xfrm>
              <a:custGeom>
                <a:avLst/>
                <a:gdLst>
                  <a:gd name="T0" fmla="*/ 0 w 36"/>
                  <a:gd name="T1" fmla="*/ 23 h 33"/>
                  <a:gd name="T2" fmla="*/ 12 w 36"/>
                  <a:gd name="T3" fmla="*/ 0 h 33"/>
                  <a:gd name="T4" fmla="*/ 36 w 36"/>
                  <a:gd name="T5" fmla="*/ 9 h 33"/>
                  <a:gd name="T6" fmla="*/ 24 w 36"/>
                  <a:gd name="T7" fmla="*/ 33 h 33"/>
                  <a:gd name="T8" fmla="*/ 0 w 36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3">
                    <a:moveTo>
                      <a:pt x="0" y="23"/>
                    </a:moveTo>
                    <a:lnTo>
                      <a:pt x="12" y="0"/>
                    </a:lnTo>
                    <a:lnTo>
                      <a:pt x="36" y="9"/>
                    </a:lnTo>
                    <a:lnTo>
                      <a:pt x="24" y="3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9" name="Freeform 171">
                <a:extLst>
                  <a:ext uri="{FF2B5EF4-FFF2-40B4-BE49-F238E27FC236}">
                    <a16:creationId xmlns:a16="http://schemas.microsoft.com/office/drawing/2014/main" id="{5E3CC927-1F93-BB3D-EA65-464BE191A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7" y="3119"/>
                <a:ext cx="26" cy="31"/>
              </a:xfrm>
              <a:custGeom>
                <a:avLst/>
                <a:gdLst>
                  <a:gd name="T0" fmla="*/ 0 w 26"/>
                  <a:gd name="T1" fmla="*/ 24 h 31"/>
                  <a:gd name="T2" fmla="*/ 10 w 26"/>
                  <a:gd name="T3" fmla="*/ 0 h 31"/>
                  <a:gd name="T4" fmla="*/ 26 w 26"/>
                  <a:gd name="T5" fmla="*/ 7 h 31"/>
                  <a:gd name="T6" fmla="*/ 15 w 26"/>
                  <a:gd name="T7" fmla="*/ 31 h 31"/>
                  <a:gd name="T8" fmla="*/ 0 w 26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1">
                    <a:moveTo>
                      <a:pt x="0" y="24"/>
                    </a:moveTo>
                    <a:lnTo>
                      <a:pt x="10" y="0"/>
                    </a:lnTo>
                    <a:lnTo>
                      <a:pt x="26" y="7"/>
                    </a:lnTo>
                    <a:lnTo>
                      <a:pt x="15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0" name="Freeform 172">
                <a:extLst>
                  <a:ext uri="{FF2B5EF4-FFF2-40B4-BE49-F238E27FC236}">
                    <a16:creationId xmlns:a16="http://schemas.microsoft.com/office/drawing/2014/main" id="{31C0B598-DCE4-B251-7B1D-D9A1B73B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" y="3128"/>
                <a:ext cx="33" cy="36"/>
              </a:xfrm>
              <a:custGeom>
                <a:avLst/>
                <a:gdLst>
                  <a:gd name="T0" fmla="*/ 0 w 33"/>
                  <a:gd name="T1" fmla="*/ 26 h 36"/>
                  <a:gd name="T2" fmla="*/ 12 w 33"/>
                  <a:gd name="T3" fmla="*/ 0 h 36"/>
                  <a:gd name="T4" fmla="*/ 33 w 33"/>
                  <a:gd name="T5" fmla="*/ 12 h 36"/>
                  <a:gd name="T6" fmla="*/ 24 w 33"/>
                  <a:gd name="T7" fmla="*/ 36 h 36"/>
                  <a:gd name="T8" fmla="*/ 0 w 33"/>
                  <a:gd name="T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0" y="26"/>
                    </a:moveTo>
                    <a:lnTo>
                      <a:pt x="12" y="0"/>
                    </a:lnTo>
                    <a:lnTo>
                      <a:pt x="33" y="12"/>
                    </a:lnTo>
                    <a:lnTo>
                      <a:pt x="24" y="3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Freeform 173">
                <a:extLst>
                  <a:ext uri="{FF2B5EF4-FFF2-40B4-BE49-F238E27FC236}">
                    <a16:creationId xmlns:a16="http://schemas.microsoft.com/office/drawing/2014/main" id="{1D4CC5F5-FB9C-415D-9AEB-78993B2D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" y="3143"/>
                <a:ext cx="33" cy="33"/>
              </a:xfrm>
              <a:custGeom>
                <a:avLst/>
                <a:gdLst>
                  <a:gd name="T0" fmla="*/ 0 w 33"/>
                  <a:gd name="T1" fmla="*/ 23 h 33"/>
                  <a:gd name="T2" fmla="*/ 11 w 33"/>
                  <a:gd name="T3" fmla="*/ 0 h 33"/>
                  <a:gd name="T4" fmla="*/ 33 w 33"/>
                  <a:gd name="T5" fmla="*/ 9 h 33"/>
                  <a:gd name="T6" fmla="*/ 21 w 33"/>
                  <a:gd name="T7" fmla="*/ 33 h 33"/>
                  <a:gd name="T8" fmla="*/ 0 w 33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3"/>
                    </a:moveTo>
                    <a:lnTo>
                      <a:pt x="11" y="0"/>
                    </a:lnTo>
                    <a:lnTo>
                      <a:pt x="33" y="9"/>
                    </a:lnTo>
                    <a:lnTo>
                      <a:pt x="21" y="3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Freeform 174">
                <a:extLst>
                  <a:ext uri="{FF2B5EF4-FFF2-40B4-BE49-F238E27FC236}">
                    <a16:creationId xmlns:a16="http://schemas.microsoft.com/office/drawing/2014/main" id="{8241F18B-9A88-9006-11A9-469FE2DEF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" y="2976"/>
                <a:ext cx="47" cy="43"/>
              </a:xfrm>
              <a:custGeom>
                <a:avLst/>
                <a:gdLst>
                  <a:gd name="T0" fmla="*/ 0 w 47"/>
                  <a:gd name="T1" fmla="*/ 26 h 43"/>
                  <a:gd name="T2" fmla="*/ 9 w 47"/>
                  <a:gd name="T3" fmla="*/ 0 h 43"/>
                  <a:gd name="T4" fmla="*/ 47 w 47"/>
                  <a:gd name="T5" fmla="*/ 19 h 43"/>
                  <a:gd name="T6" fmla="*/ 38 w 47"/>
                  <a:gd name="T7" fmla="*/ 43 h 43"/>
                  <a:gd name="T8" fmla="*/ 0 w 47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0" y="26"/>
                    </a:moveTo>
                    <a:lnTo>
                      <a:pt x="9" y="0"/>
                    </a:lnTo>
                    <a:lnTo>
                      <a:pt x="47" y="19"/>
                    </a:lnTo>
                    <a:lnTo>
                      <a:pt x="38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Freeform 175">
                <a:extLst>
                  <a:ext uri="{FF2B5EF4-FFF2-40B4-BE49-F238E27FC236}">
                    <a16:creationId xmlns:a16="http://schemas.microsoft.com/office/drawing/2014/main" id="{9267CE89-9B07-A5FE-8FC7-D7F418BED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" y="2960"/>
                <a:ext cx="38" cy="35"/>
              </a:xfrm>
              <a:custGeom>
                <a:avLst/>
                <a:gdLst>
                  <a:gd name="T0" fmla="*/ 0 w 38"/>
                  <a:gd name="T1" fmla="*/ 23 h 35"/>
                  <a:gd name="T2" fmla="*/ 11 w 38"/>
                  <a:gd name="T3" fmla="*/ 0 h 35"/>
                  <a:gd name="T4" fmla="*/ 38 w 38"/>
                  <a:gd name="T5" fmla="*/ 12 h 35"/>
                  <a:gd name="T6" fmla="*/ 28 w 38"/>
                  <a:gd name="T7" fmla="*/ 35 h 35"/>
                  <a:gd name="T8" fmla="*/ 0 w 38"/>
                  <a:gd name="T9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5">
                    <a:moveTo>
                      <a:pt x="0" y="23"/>
                    </a:moveTo>
                    <a:lnTo>
                      <a:pt x="11" y="0"/>
                    </a:lnTo>
                    <a:lnTo>
                      <a:pt x="38" y="12"/>
                    </a:lnTo>
                    <a:lnTo>
                      <a:pt x="28" y="35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Freeform 176">
                <a:extLst>
                  <a:ext uri="{FF2B5EF4-FFF2-40B4-BE49-F238E27FC236}">
                    <a16:creationId xmlns:a16="http://schemas.microsoft.com/office/drawing/2014/main" id="{63952E2F-1FF6-E9E9-AA5D-1A6AF7383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2936"/>
                <a:ext cx="48" cy="40"/>
              </a:xfrm>
              <a:custGeom>
                <a:avLst/>
                <a:gdLst>
                  <a:gd name="T0" fmla="*/ 0 w 48"/>
                  <a:gd name="T1" fmla="*/ 24 h 40"/>
                  <a:gd name="T2" fmla="*/ 12 w 48"/>
                  <a:gd name="T3" fmla="*/ 0 h 40"/>
                  <a:gd name="T4" fmla="*/ 48 w 48"/>
                  <a:gd name="T5" fmla="*/ 17 h 40"/>
                  <a:gd name="T6" fmla="*/ 36 w 48"/>
                  <a:gd name="T7" fmla="*/ 40 h 40"/>
                  <a:gd name="T8" fmla="*/ 0 w 4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Freeform 177">
                <a:extLst>
                  <a:ext uri="{FF2B5EF4-FFF2-40B4-BE49-F238E27FC236}">
                    <a16:creationId xmlns:a16="http://schemas.microsoft.com/office/drawing/2014/main" id="{AB04C7EC-13A6-3E8C-4FC6-69635D93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" y="3299"/>
                <a:ext cx="50" cy="43"/>
              </a:xfrm>
              <a:custGeom>
                <a:avLst/>
                <a:gdLst>
                  <a:gd name="T0" fmla="*/ 0 w 50"/>
                  <a:gd name="T1" fmla="*/ 24 h 43"/>
                  <a:gd name="T2" fmla="*/ 12 w 50"/>
                  <a:gd name="T3" fmla="*/ 0 h 43"/>
                  <a:gd name="T4" fmla="*/ 50 w 50"/>
                  <a:gd name="T5" fmla="*/ 17 h 43"/>
                  <a:gd name="T6" fmla="*/ 38 w 50"/>
                  <a:gd name="T7" fmla="*/ 43 h 43"/>
                  <a:gd name="T8" fmla="*/ 0 w 50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Freeform 178">
                <a:extLst>
                  <a:ext uri="{FF2B5EF4-FFF2-40B4-BE49-F238E27FC236}">
                    <a16:creationId xmlns:a16="http://schemas.microsoft.com/office/drawing/2014/main" id="{27A7583F-2902-A94C-5891-E676FF6E9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" y="3283"/>
                <a:ext cx="38" cy="35"/>
              </a:xfrm>
              <a:custGeom>
                <a:avLst/>
                <a:gdLst>
                  <a:gd name="T0" fmla="*/ 0 w 38"/>
                  <a:gd name="T1" fmla="*/ 24 h 35"/>
                  <a:gd name="T2" fmla="*/ 9 w 38"/>
                  <a:gd name="T3" fmla="*/ 0 h 35"/>
                  <a:gd name="T4" fmla="*/ 38 w 38"/>
                  <a:gd name="T5" fmla="*/ 12 h 35"/>
                  <a:gd name="T6" fmla="*/ 26 w 38"/>
                  <a:gd name="T7" fmla="*/ 35 h 35"/>
                  <a:gd name="T8" fmla="*/ 0 w 3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5">
                    <a:moveTo>
                      <a:pt x="0" y="24"/>
                    </a:moveTo>
                    <a:lnTo>
                      <a:pt x="9" y="0"/>
                    </a:lnTo>
                    <a:lnTo>
                      <a:pt x="38" y="12"/>
                    </a:lnTo>
                    <a:lnTo>
                      <a:pt x="26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Freeform 179">
                <a:extLst>
                  <a:ext uri="{FF2B5EF4-FFF2-40B4-BE49-F238E27FC236}">
                    <a16:creationId xmlns:a16="http://schemas.microsoft.com/office/drawing/2014/main" id="{E6BB4FA7-358E-3082-05C7-3305F9AF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4" y="3259"/>
                <a:ext cx="45" cy="40"/>
              </a:xfrm>
              <a:custGeom>
                <a:avLst/>
                <a:gdLst>
                  <a:gd name="T0" fmla="*/ 0 w 45"/>
                  <a:gd name="T1" fmla="*/ 24 h 40"/>
                  <a:gd name="T2" fmla="*/ 9 w 45"/>
                  <a:gd name="T3" fmla="*/ 0 h 40"/>
                  <a:gd name="T4" fmla="*/ 45 w 45"/>
                  <a:gd name="T5" fmla="*/ 17 h 40"/>
                  <a:gd name="T6" fmla="*/ 35 w 45"/>
                  <a:gd name="T7" fmla="*/ 40 h 40"/>
                  <a:gd name="T8" fmla="*/ 0 w 45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0">
                    <a:moveTo>
                      <a:pt x="0" y="24"/>
                    </a:moveTo>
                    <a:lnTo>
                      <a:pt x="9" y="0"/>
                    </a:lnTo>
                    <a:lnTo>
                      <a:pt x="45" y="17"/>
                    </a:lnTo>
                    <a:lnTo>
                      <a:pt x="35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Freeform 180">
                <a:extLst>
                  <a:ext uri="{FF2B5EF4-FFF2-40B4-BE49-F238E27FC236}">
                    <a16:creationId xmlns:a16="http://schemas.microsoft.com/office/drawing/2014/main" id="{4881B62D-47C2-234D-A005-7A8B4F02E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" y="3238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6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6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181">
                <a:extLst>
                  <a:ext uri="{FF2B5EF4-FFF2-40B4-BE49-F238E27FC236}">
                    <a16:creationId xmlns:a16="http://schemas.microsoft.com/office/drawing/2014/main" id="{B4CE9D19-38AA-5E0D-3F26-32F534978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2941"/>
                <a:ext cx="1014" cy="510"/>
              </a:xfrm>
              <a:custGeom>
                <a:avLst/>
                <a:gdLst>
                  <a:gd name="T0" fmla="*/ 28 w 1014"/>
                  <a:gd name="T1" fmla="*/ 0 h 510"/>
                  <a:gd name="T2" fmla="*/ 0 w 1014"/>
                  <a:gd name="T3" fmla="*/ 59 h 510"/>
                  <a:gd name="T4" fmla="*/ 988 w 1014"/>
                  <a:gd name="T5" fmla="*/ 510 h 510"/>
                  <a:gd name="T6" fmla="*/ 1014 w 1014"/>
                  <a:gd name="T7" fmla="*/ 451 h 510"/>
                  <a:gd name="T8" fmla="*/ 28 w 1014"/>
                  <a:gd name="T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0">
                    <a:moveTo>
                      <a:pt x="28" y="0"/>
                    </a:moveTo>
                    <a:lnTo>
                      <a:pt x="0" y="59"/>
                    </a:lnTo>
                    <a:lnTo>
                      <a:pt x="988" y="510"/>
                    </a:lnTo>
                    <a:lnTo>
                      <a:pt x="1014" y="45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Freeform 182">
                <a:extLst>
                  <a:ext uri="{FF2B5EF4-FFF2-40B4-BE49-F238E27FC236}">
                    <a16:creationId xmlns:a16="http://schemas.microsoft.com/office/drawing/2014/main" id="{EB31204E-9738-2EEA-7BAA-0A95CB759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2941"/>
                <a:ext cx="1014" cy="510"/>
              </a:xfrm>
              <a:custGeom>
                <a:avLst/>
                <a:gdLst>
                  <a:gd name="T0" fmla="*/ 28 w 1014"/>
                  <a:gd name="T1" fmla="*/ 0 h 510"/>
                  <a:gd name="T2" fmla="*/ 0 w 1014"/>
                  <a:gd name="T3" fmla="*/ 59 h 510"/>
                  <a:gd name="T4" fmla="*/ 988 w 1014"/>
                  <a:gd name="T5" fmla="*/ 510 h 510"/>
                  <a:gd name="T6" fmla="*/ 1014 w 1014"/>
                  <a:gd name="T7" fmla="*/ 451 h 510"/>
                  <a:gd name="T8" fmla="*/ 28 w 1014"/>
                  <a:gd name="T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0">
                    <a:moveTo>
                      <a:pt x="28" y="0"/>
                    </a:moveTo>
                    <a:lnTo>
                      <a:pt x="0" y="59"/>
                    </a:lnTo>
                    <a:lnTo>
                      <a:pt x="988" y="510"/>
                    </a:lnTo>
                    <a:lnTo>
                      <a:pt x="1014" y="451"/>
                    </a:lnTo>
                    <a:lnTo>
                      <a:pt x="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Freeform 183">
                <a:extLst>
                  <a:ext uri="{FF2B5EF4-FFF2-40B4-BE49-F238E27FC236}">
                    <a16:creationId xmlns:a16="http://schemas.microsoft.com/office/drawing/2014/main" id="{A229F126-C9D4-C099-5432-9A093D36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" y="3164"/>
                <a:ext cx="34" cy="36"/>
              </a:xfrm>
              <a:custGeom>
                <a:avLst/>
                <a:gdLst>
                  <a:gd name="T0" fmla="*/ 0 w 34"/>
                  <a:gd name="T1" fmla="*/ 24 h 36"/>
                  <a:gd name="T2" fmla="*/ 12 w 34"/>
                  <a:gd name="T3" fmla="*/ 0 h 36"/>
                  <a:gd name="T4" fmla="*/ 34 w 34"/>
                  <a:gd name="T5" fmla="*/ 12 h 36"/>
                  <a:gd name="T6" fmla="*/ 22 w 34"/>
                  <a:gd name="T7" fmla="*/ 36 h 36"/>
                  <a:gd name="T8" fmla="*/ 0 w 34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0" y="24"/>
                    </a:moveTo>
                    <a:lnTo>
                      <a:pt x="12" y="0"/>
                    </a:lnTo>
                    <a:lnTo>
                      <a:pt x="34" y="12"/>
                    </a:lnTo>
                    <a:lnTo>
                      <a:pt x="22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Freeform 184">
                <a:extLst>
                  <a:ext uri="{FF2B5EF4-FFF2-40B4-BE49-F238E27FC236}">
                    <a16:creationId xmlns:a16="http://schemas.microsoft.com/office/drawing/2014/main" id="{A297EF15-870F-322D-245E-D3FA1F27B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3178"/>
                <a:ext cx="28" cy="31"/>
              </a:xfrm>
              <a:custGeom>
                <a:avLst/>
                <a:gdLst>
                  <a:gd name="T0" fmla="*/ 0 w 28"/>
                  <a:gd name="T1" fmla="*/ 24 h 31"/>
                  <a:gd name="T2" fmla="*/ 12 w 28"/>
                  <a:gd name="T3" fmla="*/ 0 h 31"/>
                  <a:gd name="T4" fmla="*/ 28 w 28"/>
                  <a:gd name="T5" fmla="*/ 7 h 31"/>
                  <a:gd name="T6" fmla="*/ 16 w 28"/>
                  <a:gd name="T7" fmla="*/ 31 h 31"/>
                  <a:gd name="T8" fmla="*/ 0 w 28"/>
                  <a:gd name="T9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1">
                    <a:moveTo>
                      <a:pt x="0" y="24"/>
                    </a:moveTo>
                    <a:lnTo>
                      <a:pt x="12" y="0"/>
                    </a:lnTo>
                    <a:lnTo>
                      <a:pt x="28" y="7"/>
                    </a:lnTo>
                    <a:lnTo>
                      <a:pt x="16" y="3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Freeform 185">
                <a:extLst>
                  <a:ext uri="{FF2B5EF4-FFF2-40B4-BE49-F238E27FC236}">
                    <a16:creationId xmlns:a16="http://schemas.microsoft.com/office/drawing/2014/main" id="{D13ADB60-764B-3206-140D-6B4B2853A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" y="3190"/>
                <a:ext cx="33" cy="33"/>
              </a:xfrm>
              <a:custGeom>
                <a:avLst/>
                <a:gdLst>
                  <a:gd name="T0" fmla="*/ 0 w 33"/>
                  <a:gd name="T1" fmla="*/ 24 h 33"/>
                  <a:gd name="T2" fmla="*/ 12 w 33"/>
                  <a:gd name="T3" fmla="*/ 0 h 33"/>
                  <a:gd name="T4" fmla="*/ 33 w 33"/>
                  <a:gd name="T5" fmla="*/ 10 h 33"/>
                  <a:gd name="T6" fmla="*/ 21 w 33"/>
                  <a:gd name="T7" fmla="*/ 33 h 33"/>
                  <a:gd name="T8" fmla="*/ 0 w 33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1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Freeform 186">
                <a:extLst>
                  <a:ext uri="{FF2B5EF4-FFF2-40B4-BE49-F238E27FC236}">
                    <a16:creationId xmlns:a16="http://schemas.microsoft.com/office/drawing/2014/main" id="{3D261A03-A7EB-4410-1E92-0D45138A3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3202"/>
                <a:ext cx="31" cy="33"/>
              </a:xfrm>
              <a:custGeom>
                <a:avLst/>
                <a:gdLst>
                  <a:gd name="T0" fmla="*/ 0 w 31"/>
                  <a:gd name="T1" fmla="*/ 24 h 33"/>
                  <a:gd name="T2" fmla="*/ 10 w 31"/>
                  <a:gd name="T3" fmla="*/ 0 h 33"/>
                  <a:gd name="T4" fmla="*/ 31 w 31"/>
                  <a:gd name="T5" fmla="*/ 9 h 33"/>
                  <a:gd name="T6" fmla="*/ 22 w 31"/>
                  <a:gd name="T7" fmla="*/ 33 h 33"/>
                  <a:gd name="T8" fmla="*/ 0 w 3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0" y="24"/>
                    </a:moveTo>
                    <a:lnTo>
                      <a:pt x="10" y="0"/>
                    </a:lnTo>
                    <a:lnTo>
                      <a:pt x="31" y="9"/>
                    </a:lnTo>
                    <a:lnTo>
                      <a:pt x="22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Freeform 187">
                <a:extLst>
                  <a:ext uri="{FF2B5EF4-FFF2-40B4-BE49-F238E27FC236}">
                    <a16:creationId xmlns:a16="http://schemas.microsoft.com/office/drawing/2014/main" id="{FF65F892-3FDF-054E-8E9F-523846CB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3038"/>
                <a:ext cx="50" cy="40"/>
              </a:xfrm>
              <a:custGeom>
                <a:avLst/>
                <a:gdLst>
                  <a:gd name="T0" fmla="*/ 0 w 50"/>
                  <a:gd name="T1" fmla="*/ 24 h 40"/>
                  <a:gd name="T2" fmla="*/ 12 w 50"/>
                  <a:gd name="T3" fmla="*/ 0 h 40"/>
                  <a:gd name="T4" fmla="*/ 50 w 50"/>
                  <a:gd name="T5" fmla="*/ 17 h 40"/>
                  <a:gd name="T6" fmla="*/ 38 w 50"/>
                  <a:gd name="T7" fmla="*/ 40 h 40"/>
                  <a:gd name="T8" fmla="*/ 0 w 50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0">
                    <a:moveTo>
                      <a:pt x="0" y="24"/>
                    </a:moveTo>
                    <a:lnTo>
                      <a:pt x="12" y="0"/>
                    </a:lnTo>
                    <a:lnTo>
                      <a:pt x="50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188">
                <a:extLst>
                  <a:ext uri="{FF2B5EF4-FFF2-40B4-BE49-F238E27FC236}">
                    <a16:creationId xmlns:a16="http://schemas.microsoft.com/office/drawing/2014/main" id="{23EDDDBB-95A7-2A9F-BC2B-E9EDBE29D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" y="3019"/>
                <a:ext cx="40" cy="38"/>
              </a:xfrm>
              <a:custGeom>
                <a:avLst/>
                <a:gdLst>
                  <a:gd name="T0" fmla="*/ 0 w 40"/>
                  <a:gd name="T1" fmla="*/ 24 h 38"/>
                  <a:gd name="T2" fmla="*/ 12 w 40"/>
                  <a:gd name="T3" fmla="*/ 0 h 38"/>
                  <a:gd name="T4" fmla="*/ 40 w 40"/>
                  <a:gd name="T5" fmla="*/ 12 h 38"/>
                  <a:gd name="T6" fmla="*/ 29 w 40"/>
                  <a:gd name="T7" fmla="*/ 38 h 38"/>
                  <a:gd name="T8" fmla="*/ 0 w 40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0" y="24"/>
                    </a:moveTo>
                    <a:lnTo>
                      <a:pt x="12" y="0"/>
                    </a:lnTo>
                    <a:lnTo>
                      <a:pt x="40" y="12"/>
                    </a:lnTo>
                    <a:lnTo>
                      <a:pt x="29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189">
                <a:extLst>
                  <a:ext uri="{FF2B5EF4-FFF2-40B4-BE49-F238E27FC236}">
                    <a16:creationId xmlns:a16="http://schemas.microsoft.com/office/drawing/2014/main" id="{35F4F507-3D67-7B86-D2DB-E18B9A5EF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2995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12 w 47"/>
                  <a:gd name="T3" fmla="*/ 0 h 41"/>
                  <a:gd name="T4" fmla="*/ 47 w 47"/>
                  <a:gd name="T5" fmla="*/ 17 h 41"/>
                  <a:gd name="T6" fmla="*/ 38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8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Freeform 190">
                <a:extLst>
                  <a:ext uri="{FF2B5EF4-FFF2-40B4-BE49-F238E27FC236}">
                    <a16:creationId xmlns:a16="http://schemas.microsoft.com/office/drawing/2014/main" id="{B3A18086-5DDE-E35B-EBBE-8C7CC8A74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" y="3359"/>
                <a:ext cx="50" cy="43"/>
              </a:xfrm>
              <a:custGeom>
                <a:avLst/>
                <a:gdLst>
                  <a:gd name="T0" fmla="*/ 0 w 50"/>
                  <a:gd name="T1" fmla="*/ 26 h 43"/>
                  <a:gd name="T2" fmla="*/ 12 w 50"/>
                  <a:gd name="T3" fmla="*/ 0 h 43"/>
                  <a:gd name="T4" fmla="*/ 50 w 50"/>
                  <a:gd name="T5" fmla="*/ 19 h 43"/>
                  <a:gd name="T6" fmla="*/ 38 w 50"/>
                  <a:gd name="T7" fmla="*/ 43 h 43"/>
                  <a:gd name="T8" fmla="*/ 0 w 50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3">
                    <a:moveTo>
                      <a:pt x="0" y="26"/>
                    </a:moveTo>
                    <a:lnTo>
                      <a:pt x="12" y="0"/>
                    </a:lnTo>
                    <a:lnTo>
                      <a:pt x="50" y="19"/>
                    </a:lnTo>
                    <a:lnTo>
                      <a:pt x="38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Freeform 191">
                <a:extLst>
                  <a:ext uri="{FF2B5EF4-FFF2-40B4-BE49-F238E27FC236}">
                    <a16:creationId xmlns:a16="http://schemas.microsoft.com/office/drawing/2014/main" id="{9D311D2A-3A6B-FB1A-A003-5B93C8244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7" y="3342"/>
                <a:ext cx="38" cy="36"/>
              </a:xfrm>
              <a:custGeom>
                <a:avLst/>
                <a:gdLst>
                  <a:gd name="T0" fmla="*/ 0 w 38"/>
                  <a:gd name="T1" fmla="*/ 24 h 36"/>
                  <a:gd name="T2" fmla="*/ 12 w 38"/>
                  <a:gd name="T3" fmla="*/ 0 h 36"/>
                  <a:gd name="T4" fmla="*/ 38 w 38"/>
                  <a:gd name="T5" fmla="*/ 12 h 36"/>
                  <a:gd name="T6" fmla="*/ 29 w 38"/>
                  <a:gd name="T7" fmla="*/ 36 h 36"/>
                  <a:gd name="T8" fmla="*/ 0 w 38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0" y="24"/>
                    </a:moveTo>
                    <a:lnTo>
                      <a:pt x="12" y="0"/>
                    </a:lnTo>
                    <a:lnTo>
                      <a:pt x="38" y="12"/>
                    </a:lnTo>
                    <a:lnTo>
                      <a:pt x="29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Freeform 192">
                <a:extLst>
                  <a:ext uri="{FF2B5EF4-FFF2-40B4-BE49-F238E27FC236}">
                    <a16:creationId xmlns:a16="http://schemas.microsoft.com/office/drawing/2014/main" id="{9B120919-4829-734C-BC3A-113C21668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5" y="3318"/>
                <a:ext cx="48" cy="41"/>
              </a:xfrm>
              <a:custGeom>
                <a:avLst/>
                <a:gdLst>
                  <a:gd name="T0" fmla="*/ 0 w 48"/>
                  <a:gd name="T1" fmla="*/ 24 h 41"/>
                  <a:gd name="T2" fmla="*/ 12 w 48"/>
                  <a:gd name="T3" fmla="*/ 0 h 41"/>
                  <a:gd name="T4" fmla="*/ 48 w 48"/>
                  <a:gd name="T5" fmla="*/ 17 h 41"/>
                  <a:gd name="T6" fmla="*/ 36 w 48"/>
                  <a:gd name="T7" fmla="*/ 41 h 41"/>
                  <a:gd name="T8" fmla="*/ 0 w 48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0" y="24"/>
                    </a:moveTo>
                    <a:lnTo>
                      <a:pt x="12" y="0"/>
                    </a:lnTo>
                    <a:lnTo>
                      <a:pt x="48" y="17"/>
                    </a:lnTo>
                    <a:lnTo>
                      <a:pt x="36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Freeform 193">
                <a:extLst>
                  <a:ext uri="{FF2B5EF4-FFF2-40B4-BE49-F238E27FC236}">
                    <a16:creationId xmlns:a16="http://schemas.microsoft.com/office/drawing/2014/main" id="{8CCF4251-BC05-3938-3116-583BDE003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97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12 w 47"/>
                  <a:gd name="T3" fmla="*/ 0 h 40"/>
                  <a:gd name="T4" fmla="*/ 47 w 47"/>
                  <a:gd name="T5" fmla="*/ 17 h 40"/>
                  <a:gd name="T6" fmla="*/ 38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12" y="0"/>
                    </a:lnTo>
                    <a:lnTo>
                      <a:pt x="47" y="17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Freeform 194">
                <a:extLst>
                  <a:ext uri="{FF2B5EF4-FFF2-40B4-BE49-F238E27FC236}">
                    <a16:creationId xmlns:a16="http://schemas.microsoft.com/office/drawing/2014/main" id="{459B185F-50AD-F7C4-8D15-3DC2DB9E0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2" y="3226"/>
                <a:ext cx="35" cy="33"/>
              </a:xfrm>
              <a:custGeom>
                <a:avLst/>
                <a:gdLst>
                  <a:gd name="T0" fmla="*/ 0 w 35"/>
                  <a:gd name="T1" fmla="*/ 24 h 33"/>
                  <a:gd name="T2" fmla="*/ 12 w 35"/>
                  <a:gd name="T3" fmla="*/ 0 h 33"/>
                  <a:gd name="T4" fmla="*/ 35 w 35"/>
                  <a:gd name="T5" fmla="*/ 9 h 33"/>
                  <a:gd name="T6" fmla="*/ 24 w 35"/>
                  <a:gd name="T7" fmla="*/ 33 h 33"/>
                  <a:gd name="T8" fmla="*/ 0 w 35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3">
                    <a:moveTo>
                      <a:pt x="0" y="24"/>
                    </a:moveTo>
                    <a:lnTo>
                      <a:pt x="12" y="0"/>
                    </a:lnTo>
                    <a:lnTo>
                      <a:pt x="35" y="9"/>
                    </a:lnTo>
                    <a:lnTo>
                      <a:pt x="24" y="3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195">
                <a:extLst>
                  <a:ext uri="{FF2B5EF4-FFF2-40B4-BE49-F238E27FC236}">
                    <a16:creationId xmlns:a16="http://schemas.microsoft.com/office/drawing/2014/main" id="{2B746B44-FF1D-0429-58BC-35C3D1BD5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3" y="3238"/>
                <a:ext cx="26" cy="31"/>
              </a:xfrm>
              <a:custGeom>
                <a:avLst/>
                <a:gdLst>
                  <a:gd name="T0" fmla="*/ 0 w 26"/>
                  <a:gd name="T1" fmla="*/ 23 h 31"/>
                  <a:gd name="T2" fmla="*/ 9 w 26"/>
                  <a:gd name="T3" fmla="*/ 0 h 31"/>
                  <a:gd name="T4" fmla="*/ 26 w 26"/>
                  <a:gd name="T5" fmla="*/ 7 h 31"/>
                  <a:gd name="T6" fmla="*/ 16 w 26"/>
                  <a:gd name="T7" fmla="*/ 31 h 31"/>
                  <a:gd name="T8" fmla="*/ 0 w 26"/>
                  <a:gd name="T9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1">
                    <a:moveTo>
                      <a:pt x="0" y="23"/>
                    </a:moveTo>
                    <a:lnTo>
                      <a:pt x="9" y="0"/>
                    </a:lnTo>
                    <a:lnTo>
                      <a:pt x="26" y="7"/>
                    </a:lnTo>
                    <a:lnTo>
                      <a:pt x="16" y="3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Freeform 196">
                <a:extLst>
                  <a:ext uri="{FF2B5EF4-FFF2-40B4-BE49-F238E27FC236}">
                    <a16:creationId xmlns:a16="http://schemas.microsoft.com/office/drawing/2014/main" id="{1F60455C-7A18-7617-285D-79F8EE5D3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" y="3250"/>
                <a:ext cx="34" cy="33"/>
              </a:xfrm>
              <a:custGeom>
                <a:avLst/>
                <a:gdLst>
                  <a:gd name="T0" fmla="*/ 0 w 34"/>
                  <a:gd name="T1" fmla="*/ 23 h 33"/>
                  <a:gd name="T2" fmla="*/ 12 w 34"/>
                  <a:gd name="T3" fmla="*/ 0 h 33"/>
                  <a:gd name="T4" fmla="*/ 34 w 34"/>
                  <a:gd name="T5" fmla="*/ 9 h 33"/>
                  <a:gd name="T6" fmla="*/ 22 w 34"/>
                  <a:gd name="T7" fmla="*/ 33 h 33"/>
                  <a:gd name="T8" fmla="*/ 0 w 34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0" y="23"/>
                    </a:moveTo>
                    <a:lnTo>
                      <a:pt x="12" y="0"/>
                    </a:lnTo>
                    <a:lnTo>
                      <a:pt x="34" y="9"/>
                    </a:lnTo>
                    <a:lnTo>
                      <a:pt x="22" y="3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Freeform 197">
                <a:extLst>
                  <a:ext uri="{FF2B5EF4-FFF2-40B4-BE49-F238E27FC236}">
                    <a16:creationId xmlns:a16="http://schemas.microsoft.com/office/drawing/2014/main" id="{CF396AB5-AB89-E1F1-454D-19D115F79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" y="3261"/>
                <a:ext cx="33" cy="36"/>
              </a:xfrm>
              <a:custGeom>
                <a:avLst/>
                <a:gdLst>
                  <a:gd name="T0" fmla="*/ 0 w 33"/>
                  <a:gd name="T1" fmla="*/ 24 h 36"/>
                  <a:gd name="T2" fmla="*/ 12 w 33"/>
                  <a:gd name="T3" fmla="*/ 0 h 36"/>
                  <a:gd name="T4" fmla="*/ 33 w 33"/>
                  <a:gd name="T5" fmla="*/ 10 h 36"/>
                  <a:gd name="T6" fmla="*/ 21 w 33"/>
                  <a:gd name="T7" fmla="*/ 36 h 36"/>
                  <a:gd name="T8" fmla="*/ 0 w 33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0" y="24"/>
                    </a:moveTo>
                    <a:lnTo>
                      <a:pt x="12" y="0"/>
                    </a:lnTo>
                    <a:lnTo>
                      <a:pt x="33" y="10"/>
                    </a:lnTo>
                    <a:lnTo>
                      <a:pt x="21" y="3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Freeform 198">
                <a:extLst>
                  <a:ext uri="{FF2B5EF4-FFF2-40B4-BE49-F238E27FC236}">
                    <a16:creationId xmlns:a16="http://schemas.microsoft.com/office/drawing/2014/main" id="{EF4E90A4-8BE6-8522-1D28-E34E42089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3097"/>
                <a:ext cx="48" cy="43"/>
              </a:xfrm>
              <a:custGeom>
                <a:avLst/>
                <a:gdLst>
                  <a:gd name="T0" fmla="*/ 0 w 48"/>
                  <a:gd name="T1" fmla="*/ 24 h 43"/>
                  <a:gd name="T2" fmla="*/ 10 w 48"/>
                  <a:gd name="T3" fmla="*/ 0 h 43"/>
                  <a:gd name="T4" fmla="*/ 48 w 48"/>
                  <a:gd name="T5" fmla="*/ 17 h 43"/>
                  <a:gd name="T6" fmla="*/ 38 w 48"/>
                  <a:gd name="T7" fmla="*/ 43 h 43"/>
                  <a:gd name="T8" fmla="*/ 0 w 48"/>
                  <a:gd name="T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3">
                    <a:moveTo>
                      <a:pt x="0" y="24"/>
                    </a:moveTo>
                    <a:lnTo>
                      <a:pt x="10" y="0"/>
                    </a:lnTo>
                    <a:lnTo>
                      <a:pt x="48" y="17"/>
                    </a:lnTo>
                    <a:lnTo>
                      <a:pt x="38" y="4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199">
                <a:extLst>
                  <a:ext uri="{FF2B5EF4-FFF2-40B4-BE49-F238E27FC236}">
                    <a16:creationId xmlns:a16="http://schemas.microsoft.com/office/drawing/2014/main" id="{CC3F2B9B-831A-0110-BE09-178E1A4D6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3078"/>
                <a:ext cx="38" cy="38"/>
              </a:xfrm>
              <a:custGeom>
                <a:avLst/>
                <a:gdLst>
                  <a:gd name="T0" fmla="*/ 0 w 38"/>
                  <a:gd name="T1" fmla="*/ 27 h 38"/>
                  <a:gd name="T2" fmla="*/ 9 w 38"/>
                  <a:gd name="T3" fmla="*/ 0 h 38"/>
                  <a:gd name="T4" fmla="*/ 38 w 38"/>
                  <a:gd name="T5" fmla="*/ 15 h 38"/>
                  <a:gd name="T6" fmla="*/ 26 w 38"/>
                  <a:gd name="T7" fmla="*/ 38 h 38"/>
                  <a:gd name="T8" fmla="*/ 0 w 38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0" y="27"/>
                    </a:moveTo>
                    <a:lnTo>
                      <a:pt x="9" y="0"/>
                    </a:lnTo>
                    <a:lnTo>
                      <a:pt x="38" y="15"/>
                    </a:lnTo>
                    <a:lnTo>
                      <a:pt x="26" y="38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Freeform 200">
                <a:extLst>
                  <a:ext uri="{FF2B5EF4-FFF2-40B4-BE49-F238E27FC236}">
                    <a16:creationId xmlns:a16="http://schemas.microsoft.com/office/drawing/2014/main" id="{084502DB-E081-5A66-1AC2-4EF6A53AE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3421"/>
                <a:ext cx="48" cy="40"/>
              </a:xfrm>
              <a:custGeom>
                <a:avLst/>
                <a:gdLst>
                  <a:gd name="T0" fmla="*/ 0 w 48"/>
                  <a:gd name="T1" fmla="*/ 23 h 40"/>
                  <a:gd name="T2" fmla="*/ 10 w 48"/>
                  <a:gd name="T3" fmla="*/ 0 h 40"/>
                  <a:gd name="T4" fmla="*/ 48 w 48"/>
                  <a:gd name="T5" fmla="*/ 16 h 40"/>
                  <a:gd name="T6" fmla="*/ 38 w 48"/>
                  <a:gd name="T7" fmla="*/ 40 h 40"/>
                  <a:gd name="T8" fmla="*/ 0 w 48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0" y="23"/>
                    </a:moveTo>
                    <a:lnTo>
                      <a:pt x="10" y="0"/>
                    </a:lnTo>
                    <a:lnTo>
                      <a:pt x="48" y="16"/>
                    </a:lnTo>
                    <a:lnTo>
                      <a:pt x="38" y="4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Freeform 201">
                <a:extLst>
                  <a:ext uri="{FF2B5EF4-FFF2-40B4-BE49-F238E27FC236}">
                    <a16:creationId xmlns:a16="http://schemas.microsoft.com/office/drawing/2014/main" id="{FDECF687-0C3D-C815-DB70-40B61B69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" y="3402"/>
                <a:ext cx="40" cy="38"/>
              </a:xfrm>
              <a:custGeom>
                <a:avLst/>
                <a:gdLst>
                  <a:gd name="T0" fmla="*/ 0 w 40"/>
                  <a:gd name="T1" fmla="*/ 23 h 38"/>
                  <a:gd name="T2" fmla="*/ 12 w 40"/>
                  <a:gd name="T3" fmla="*/ 0 h 38"/>
                  <a:gd name="T4" fmla="*/ 40 w 40"/>
                  <a:gd name="T5" fmla="*/ 14 h 38"/>
                  <a:gd name="T6" fmla="*/ 28 w 40"/>
                  <a:gd name="T7" fmla="*/ 38 h 38"/>
                  <a:gd name="T8" fmla="*/ 0 w 40"/>
                  <a:gd name="T9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0" y="23"/>
                    </a:moveTo>
                    <a:lnTo>
                      <a:pt x="12" y="0"/>
                    </a:lnTo>
                    <a:lnTo>
                      <a:pt x="40" y="14"/>
                    </a:lnTo>
                    <a:lnTo>
                      <a:pt x="28" y="38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202">
                <a:extLst>
                  <a:ext uri="{FF2B5EF4-FFF2-40B4-BE49-F238E27FC236}">
                    <a16:creationId xmlns:a16="http://schemas.microsoft.com/office/drawing/2014/main" id="{7F273134-6C20-4463-7E8C-3AECBCA62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7" y="3378"/>
                <a:ext cx="47" cy="40"/>
              </a:xfrm>
              <a:custGeom>
                <a:avLst/>
                <a:gdLst>
                  <a:gd name="T0" fmla="*/ 0 w 47"/>
                  <a:gd name="T1" fmla="*/ 24 h 40"/>
                  <a:gd name="T2" fmla="*/ 12 w 47"/>
                  <a:gd name="T3" fmla="*/ 0 h 40"/>
                  <a:gd name="T4" fmla="*/ 47 w 47"/>
                  <a:gd name="T5" fmla="*/ 16 h 40"/>
                  <a:gd name="T6" fmla="*/ 38 w 47"/>
                  <a:gd name="T7" fmla="*/ 40 h 40"/>
                  <a:gd name="T8" fmla="*/ 0 w 47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0" y="24"/>
                    </a:moveTo>
                    <a:lnTo>
                      <a:pt x="12" y="0"/>
                    </a:lnTo>
                    <a:lnTo>
                      <a:pt x="47" y="16"/>
                    </a:lnTo>
                    <a:lnTo>
                      <a:pt x="38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Freeform 203">
                <a:extLst>
                  <a:ext uri="{FF2B5EF4-FFF2-40B4-BE49-F238E27FC236}">
                    <a16:creationId xmlns:a16="http://schemas.microsoft.com/office/drawing/2014/main" id="{4B68E390-F3CA-07C8-2753-5041C354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" y="3356"/>
                <a:ext cx="47" cy="41"/>
              </a:xfrm>
              <a:custGeom>
                <a:avLst/>
                <a:gdLst>
                  <a:gd name="T0" fmla="*/ 0 w 47"/>
                  <a:gd name="T1" fmla="*/ 24 h 41"/>
                  <a:gd name="T2" fmla="*/ 9 w 47"/>
                  <a:gd name="T3" fmla="*/ 0 h 41"/>
                  <a:gd name="T4" fmla="*/ 47 w 47"/>
                  <a:gd name="T5" fmla="*/ 17 h 41"/>
                  <a:gd name="T6" fmla="*/ 35 w 47"/>
                  <a:gd name="T7" fmla="*/ 41 h 41"/>
                  <a:gd name="T8" fmla="*/ 0 w 47"/>
                  <a:gd name="T9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0" y="24"/>
                    </a:moveTo>
                    <a:lnTo>
                      <a:pt x="9" y="0"/>
                    </a:lnTo>
                    <a:lnTo>
                      <a:pt x="47" y="17"/>
                    </a:lnTo>
                    <a:lnTo>
                      <a:pt x="35" y="4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2A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Freeform 204">
                <a:extLst>
                  <a:ext uri="{FF2B5EF4-FFF2-40B4-BE49-F238E27FC236}">
                    <a16:creationId xmlns:a16="http://schemas.microsoft.com/office/drawing/2014/main" id="{24B3CB5E-AF5D-14E1-727D-ACA04B13B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3059"/>
                <a:ext cx="1014" cy="514"/>
              </a:xfrm>
              <a:custGeom>
                <a:avLst/>
                <a:gdLst>
                  <a:gd name="T0" fmla="*/ 28 w 1014"/>
                  <a:gd name="T1" fmla="*/ 0 h 514"/>
                  <a:gd name="T2" fmla="*/ 0 w 1014"/>
                  <a:gd name="T3" fmla="*/ 62 h 514"/>
                  <a:gd name="T4" fmla="*/ 988 w 1014"/>
                  <a:gd name="T5" fmla="*/ 514 h 514"/>
                  <a:gd name="T6" fmla="*/ 1014 w 1014"/>
                  <a:gd name="T7" fmla="*/ 454 h 514"/>
                  <a:gd name="T8" fmla="*/ 28 w 1014"/>
                  <a:gd name="T9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4" h="514">
                    <a:moveTo>
                      <a:pt x="28" y="0"/>
                    </a:moveTo>
                    <a:lnTo>
                      <a:pt x="0" y="62"/>
                    </a:lnTo>
                    <a:lnTo>
                      <a:pt x="988" y="514"/>
                    </a:lnTo>
                    <a:lnTo>
                      <a:pt x="1014" y="45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B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" name="Freeform 206">
              <a:extLst>
                <a:ext uri="{FF2B5EF4-FFF2-40B4-BE49-F238E27FC236}">
                  <a16:creationId xmlns:a16="http://schemas.microsoft.com/office/drawing/2014/main" id="{9A152CB4-1D17-8F0E-6DFF-FE1DE661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063" y="4856163"/>
              <a:ext cx="1609725" cy="815975"/>
            </a:xfrm>
            <a:custGeom>
              <a:avLst/>
              <a:gdLst>
                <a:gd name="T0" fmla="*/ 28 w 1014"/>
                <a:gd name="T1" fmla="*/ 0 h 514"/>
                <a:gd name="T2" fmla="*/ 0 w 1014"/>
                <a:gd name="T3" fmla="*/ 62 h 514"/>
                <a:gd name="T4" fmla="*/ 988 w 1014"/>
                <a:gd name="T5" fmla="*/ 514 h 514"/>
                <a:gd name="T6" fmla="*/ 1014 w 1014"/>
                <a:gd name="T7" fmla="*/ 454 h 514"/>
                <a:gd name="T8" fmla="*/ 28 w 1014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4">
                  <a:moveTo>
                    <a:pt x="28" y="0"/>
                  </a:moveTo>
                  <a:lnTo>
                    <a:pt x="0" y="62"/>
                  </a:lnTo>
                  <a:lnTo>
                    <a:pt x="988" y="514"/>
                  </a:lnTo>
                  <a:lnTo>
                    <a:pt x="1014" y="454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E7BA1826-64A4-05BD-410F-C9EF2E7A0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5214938"/>
              <a:ext cx="52387" cy="52388"/>
            </a:xfrm>
            <a:custGeom>
              <a:avLst/>
              <a:gdLst>
                <a:gd name="T0" fmla="*/ 0 w 33"/>
                <a:gd name="T1" fmla="*/ 24 h 33"/>
                <a:gd name="T2" fmla="*/ 9 w 33"/>
                <a:gd name="T3" fmla="*/ 0 h 33"/>
                <a:gd name="T4" fmla="*/ 33 w 33"/>
                <a:gd name="T5" fmla="*/ 10 h 33"/>
                <a:gd name="T6" fmla="*/ 21 w 33"/>
                <a:gd name="T7" fmla="*/ 33 h 33"/>
                <a:gd name="T8" fmla="*/ 0 w 33"/>
                <a:gd name="T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24"/>
                  </a:moveTo>
                  <a:lnTo>
                    <a:pt x="9" y="0"/>
                  </a:lnTo>
                  <a:lnTo>
                    <a:pt x="33" y="10"/>
                  </a:lnTo>
                  <a:lnTo>
                    <a:pt x="21" y="3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EC1F3663-3840-440B-5D32-04EB3D756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0" y="5233988"/>
              <a:ext cx="46037" cy="52388"/>
            </a:xfrm>
            <a:custGeom>
              <a:avLst/>
              <a:gdLst>
                <a:gd name="T0" fmla="*/ 0 w 29"/>
                <a:gd name="T1" fmla="*/ 24 h 33"/>
                <a:gd name="T2" fmla="*/ 12 w 29"/>
                <a:gd name="T3" fmla="*/ 0 h 33"/>
                <a:gd name="T4" fmla="*/ 29 w 29"/>
                <a:gd name="T5" fmla="*/ 7 h 33"/>
                <a:gd name="T6" fmla="*/ 17 w 29"/>
                <a:gd name="T7" fmla="*/ 33 h 33"/>
                <a:gd name="T8" fmla="*/ 0 w 29"/>
                <a:gd name="T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3">
                  <a:moveTo>
                    <a:pt x="0" y="24"/>
                  </a:moveTo>
                  <a:lnTo>
                    <a:pt x="12" y="0"/>
                  </a:lnTo>
                  <a:lnTo>
                    <a:pt x="29" y="7"/>
                  </a:lnTo>
                  <a:lnTo>
                    <a:pt x="17" y="3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7BC9193F-FB27-BF9B-0870-AAF2F6952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25" y="5253038"/>
              <a:ext cx="49212" cy="52388"/>
            </a:xfrm>
            <a:custGeom>
              <a:avLst/>
              <a:gdLst>
                <a:gd name="T0" fmla="*/ 0 w 31"/>
                <a:gd name="T1" fmla="*/ 24 h 33"/>
                <a:gd name="T2" fmla="*/ 10 w 31"/>
                <a:gd name="T3" fmla="*/ 0 h 33"/>
                <a:gd name="T4" fmla="*/ 31 w 31"/>
                <a:gd name="T5" fmla="*/ 9 h 33"/>
                <a:gd name="T6" fmla="*/ 22 w 31"/>
                <a:gd name="T7" fmla="*/ 33 h 33"/>
                <a:gd name="T8" fmla="*/ 0 w 31"/>
                <a:gd name="T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3">
                  <a:moveTo>
                    <a:pt x="0" y="24"/>
                  </a:moveTo>
                  <a:lnTo>
                    <a:pt x="10" y="0"/>
                  </a:lnTo>
                  <a:lnTo>
                    <a:pt x="31" y="9"/>
                  </a:lnTo>
                  <a:lnTo>
                    <a:pt x="22" y="3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16FE6AA1-C428-3D37-B521-F7210890E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272088"/>
              <a:ext cx="53975" cy="55563"/>
            </a:xfrm>
            <a:custGeom>
              <a:avLst/>
              <a:gdLst>
                <a:gd name="T0" fmla="*/ 0 w 34"/>
                <a:gd name="T1" fmla="*/ 26 h 35"/>
                <a:gd name="T2" fmla="*/ 12 w 34"/>
                <a:gd name="T3" fmla="*/ 0 h 35"/>
                <a:gd name="T4" fmla="*/ 34 w 34"/>
                <a:gd name="T5" fmla="*/ 12 h 35"/>
                <a:gd name="T6" fmla="*/ 24 w 34"/>
                <a:gd name="T7" fmla="*/ 35 h 35"/>
                <a:gd name="T8" fmla="*/ 0 w 34"/>
                <a:gd name="T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0" y="26"/>
                  </a:moveTo>
                  <a:lnTo>
                    <a:pt x="12" y="0"/>
                  </a:lnTo>
                  <a:lnTo>
                    <a:pt x="34" y="12"/>
                  </a:lnTo>
                  <a:lnTo>
                    <a:pt x="24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6CC2A1-689C-DD8E-A02B-A88B10144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575" y="5011738"/>
              <a:ext cx="79375" cy="68263"/>
            </a:xfrm>
            <a:custGeom>
              <a:avLst/>
              <a:gdLst>
                <a:gd name="T0" fmla="*/ 0 w 50"/>
                <a:gd name="T1" fmla="*/ 24 h 43"/>
                <a:gd name="T2" fmla="*/ 12 w 50"/>
                <a:gd name="T3" fmla="*/ 0 h 43"/>
                <a:gd name="T4" fmla="*/ 50 w 50"/>
                <a:gd name="T5" fmla="*/ 19 h 43"/>
                <a:gd name="T6" fmla="*/ 38 w 50"/>
                <a:gd name="T7" fmla="*/ 43 h 43"/>
                <a:gd name="T8" fmla="*/ 0 w 50"/>
                <a:gd name="T9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">
                  <a:moveTo>
                    <a:pt x="0" y="24"/>
                  </a:moveTo>
                  <a:lnTo>
                    <a:pt x="12" y="0"/>
                  </a:lnTo>
                  <a:lnTo>
                    <a:pt x="50" y="19"/>
                  </a:lnTo>
                  <a:lnTo>
                    <a:pt x="38" y="4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E83076F-A609-AAB6-1D7E-C6D38E2D0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4981575"/>
              <a:ext cx="65087" cy="60325"/>
            </a:xfrm>
            <a:custGeom>
              <a:avLst/>
              <a:gdLst>
                <a:gd name="T0" fmla="*/ 0 w 41"/>
                <a:gd name="T1" fmla="*/ 24 h 38"/>
                <a:gd name="T2" fmla="*/ 12 w 41"/>
                <a:gd name="T3" fmla="*/ 0 h 38"/>
                <a:gd name="T4" fmla="*/ 41 w 41"/>
                <a:gd name="T5" fmla="*/ 14 h 38"/>
                <a:gd name="T6" fmla="*/ 29 w 41"/>
                <a:gd name="T7" fmla="*/ 38 h 38"/>
                <a:gd name="T8" fmla="*/ 0 w 41"/>
                <a:gd name="T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8">
                  <a:moveTo>
                    <a:pt x="0" y="24"/>
                  </a:moveTo>
                  <a:lnTo>
                    <a:pt x="12" y="0"/>
                  </a:lnTo>
                  <a:lnTo>
                    <a:pt x="41" y="14"/>
                  </a:lnTo>
                  <a:lnTo>
                    <a:pt x="29" y="3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B13AE3E5-ECBA-97A1-A0BC-5F0605890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2588" y="5524500"/>
              <a:ext cx="79375" cy="63500"/>
            </a:xfrm>
            <a:custGeom>
              <a:avLst/>
              <a:gdLst>
                <a:gd name="T0" fmla="*/ 0 w 50"/>
                <a:gd name="T1" fmla="*/ 24 h 40"/>
                <a:gd name="T2" fmla="*/ 12 w 50"/>
                <a:gd name="T3" fmla="*/ 0 h 40"/>
                <a:gd name="T4" fmla="*/ 50 w 50"/>
                <a:gd name="T5" fmla="*/ 17 h 40"/>
                <a:gd name="T6" fmla="*/ 38 w 50"/>
                <a:gd name="T7" fmla="*/ 40 h 40"/>
                <a:gd name="T8" fmla="*/ 0 w 50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0">
                  <a:moveTo>
                    <a:pt x="0" y="24"/>
                  </a:moveTo>
                  <a:lnTo>
                    <a:pt x="12" y="0"/>
                  </a:lnTo>
                  <a:lnTo>
                    <a:pt x="50" y="17"/>
                  </a:lnTo>
                  <a:lnTo>
                    <a:pt x="38" y="4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BE191308-A1CE-E0CD-1FB4-F60FF0827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5494338"/>
              <a:ext cx="60325" cy="60325"/>
            </a:xfrm>
            <a:custGeom>
              <a:avLst/>
              <a:gdLst>
                <a:gd name="T0" fmla="*/ 0 w 38"/>
                <a:gd name="T1" fmla="*/ 26 h 38"/>
                <a:gd name="T2" fmla="*/ 12 w 38"/>
                <a:gd name="T3" fmla="*/ 0 h 38"/>
                <a:gd name="T4" fmla="*/ 38 w 38"/>
                <a:gd name="T5" fmla="*/ 14 h 38"/>
                <a:gd name="T6" fmla="*/ 28 w 38"/>
                <a:gd name="T7" fmla="*/ 38 h 38"/>
                <a:gd name="T8" fmla="*/ 0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0" y="26"/>
                  </a:moveTo>
                  <a:lnTo>
                    <a:pt x="12" y="0"/>
                  </a:lnTo>
                  <a:lnTo>
                    <a:pt x="38" y="14"/>
                  </a:lnTo>
                  <a:lnTo>
                    <a:pt x="28" y="3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A184D0CD-947F-625F-9C63-E9E2B5576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713" y="5456238"/>
              <a:ext cx="74612" cy="65088"/>
            </a:xfrm>
            <a:custGeom>
              <a:avLst/>
              <a:gdLst>
                <a:gd name="T0" fmla="*/ 0 w 47"/>
                <a:gd name="T1" fmla="*/ 24 h 41"/>
                <a:gd name="T2" fmla="*/ 11 w 47"/>
                <a:gd name="T3" fmla="*/ 0 h 41"/>
                <a:gd name="T4" fmla="*/ 47 w 47"/>
                <a:gd name="T5" fmla="*/ 17 h 41"/>
                <a:gd name="T6" fmla="*/ 35 w 47"/>
                <a:gd name="T7" fmla="*/ 41 h 41"/>
                <a:gd name="T8" fmla="*/ 0 w 47"/>
                <a:gd name="T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1">
                  <a:moveTo>
                    <a:pt x="0" y="24"/>
                  </a:moveTo>
                  <a:lnTo>
                    <a:pt x="11" y="0"/>
                  </a:lnTo>
                  <a:lnTo>
                    <a:pt x="47" y="17"/>
                  </a:lnTo>
                  <a:lnTo>
                    <a:pt x="35" y="4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779F6724-926A-6A0D-287C-AA2EAFCF6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5422900"/>
              <a:ext cx="76200" cy="63500"/>
            </a:xfrm>
            <a:custGeom>
              <a:avLst/>
              <a:gdLst>
                <a:gd name="T0" fmla="*/ 0 w 48"/>
                <a:gd name="T1" fmla="*/ 24 h 40"/>
                <a:gd name="T2" fmla="*/ 12 w 48"/>
                <a:gd name="T3" fmla="*/ 0 h 40"/>
                <a:gd name="T4" fmla="*/ 48 w 48"/>
                <a:gd name="T5" fmla="*/ 16 h 40"/>
                <a:gd name="T6" fmla="*/ 38 w 48"/>
                <a:gd name="T7" fmla="*/ 40 h 40"/>
                <a:gd name="T8" fmla="*/ 0 w 48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0">
                  <a:moveTo>
                    <a:pt x="0" y="24"/>
                  </a:moveTo>
                  <a:lnTo>
                    <a:pt x="12" y="0"/>
                  </a:lnTo>
                  <a:lnTo>
                    <a:pt x="48" y="16"/>
                  </a:lnTo>
                  <a:lnTo>
                    <a:pt x="38" y="4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2A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742D9788-1132-CCFA-1469-AC7411F8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3468688"/>
              <a:ext cx="87312" cy="82550"/>
            </a:xfrm>
            <a:custGeom>
              <a:avLst/>
              <a:gdLst>
                <a:gd name="T0" fmla="*/ 0 w 55"/>
                <a:gd name="T1" fmla="*/ 36 h 52"/>
                <a:gd name="T2" fmla="*/ 17 w 55"/>
                <a:gd name="T3" fmla="*/ 0 h 52"/>
                <a:gd name="T4" fmla="*/ 55 w 55"/>
                <a:gd name="T5" fmla="*/ 17 h 52"/>
                <a:gd name="T6" fmla="*/ 38 w 55"/>
                <a:gd name="T7" fmla="*/ 52 h 52"/>
                <a:gd name="T8" fmla="*/ 0 w 55"/>
                <a:gd name="T9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2">
                  <a:moveTo>
                    <a:pt x="0" y="36"/>
                  </a:moveTo>
                  <a:lnTo>
                    <a:pt x="17" y="0"/>
                  </a:lnTo>
                  <a:lnTo>
                    <a:pt x="55" y="17"/>
                  </a:lnTo>
                  <a:lnTo>
                    <a:pt x="38" y="5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7D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D8A96917-BDCE-B1CD-5A96-04F35886D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688" y="3570288"/>
              <a:ext cx="85725" cy="82550"/>
            </a:xfrm>
            <a:custGeom>
              <a:avLst/>
              <a:gdLst>
                <a:gd name="T0" fmla="*/ 0 w 54"/>
                <a:gd name="T1" fmla="*/ 36 h 52"/>
                <a:gd name="T2" fmla="*/ 16 w 54"/>
                <a:gd name="T3" fmla="*/ 0 h 52"/>
                <a:gd name="T4" fmla="*/ 54 w 54"/>
                <a:gd name="T5" fmla="*/ 17 h 52"/>
                <a:gd name="T6" fmla="*/ 38 w 54"/>
                <a:gd name="T7" fmla="*/ 52 h 52"/>
                <a:gd name="T8" fmla="*/ 0 w 54"/>
                <a:gd name="T9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2">
                  <a:moveTo>
                    <a:pt x="0" y="36"/>
                  </a:moveTo>
                  <a:lnTo>
                    <a:pt x="16" y="0"/>
                  </a:lnTo>
                  <a:lnTo>
                    <a:pt x="54" y="17"/>
                  </a:lnTo>
                  <a:lnTo>
                    <a:pt x="38" y="5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B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5DBF3646-174F-92CF-6EEC-8257236A8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4650" y="3671888"/>
              <a:ext cx="82550" cy="84138"/>
            </a:xfrm>
            <a:custGeom>
              <a:avLst/>
              <a:gdLst>
                <a:gd name="T0" fmla="*/ 0 w 52"/>
                <a:gd name="T1" fmla="*/ 36 h 53"/>
                <a:gd name="T2" fmla="*/ 14 w 52"/>
                <a:gd name="T3" fmla="*/ 0 h 53"/>
                <a:gd name="T4" fmla="*/ 52 w 52"/>
                <a:gd name="T5" fmla="*/ 17 h 53"/>
                <a:gd name="T6" fmla="*/ 38 w 52"/>
                <a:gd name="T7" fmla="*/ 53 h 53"/>
                <a:gd name="T8" fmla="*/ 0 w 5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0" y="36"/>
                  </a:moveTo>
                  <a:lnTo>
                    <a:pt x="14" y="0"/>
                  </a:lnTo>
                  <a:lnTo>
                    <a:pt x="52" y="17"/>
                  </a:lnTo>
                  <a:lnTo>
                    <a:pt x="38" y="5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855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A29B4D07-FCA6-3374-0DEE-AE6654FBF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3713163"/>
              <a:ext cx="858837" cy="254000"/>
            </a:xfrm>
            <a:custGeom>
              <a:avLst/>
              <a:gdLst>
                <a:gd name="T0" fmla="*/ 541 w 541"/>
                <a:gd name="T1" fmla="*/ 24 h 160"/>
                <a:gd name="T2" fmla="*/ 501 w 541"/>
                <a:gd name="T3" fmla="*/ 12 h 160"/>
                <a:gd name="T4" fmla="*/ 511 w 541"/>
                <a:gd name="T5" fmla="*/ 27 h 160"/>
                <a:gd name="T6" fmla="*/ 354 w 541"/>
                <a:gd name="T7" fmla="*/ 117 h 160"/>
                <a:gd name="T8" fmla="*/ 351 w 541"/>
                <a:gd name="T9" fmla="*/ 117 h 160"/>
                <a:gd name="T10" fmla="*/ 349 w 541"/>
                <a:gd name="T11" fmla="*/ 115 h 160"/>
                <a:gd name="T12" fmla="*/ 318 w 541"/>
                <a:gd name="T13" fmla="*/ 67 h 160"/>
                <a:gd name="T14" fmla="*/ 237 w 541"/>
                <a:gd name="T15" fmla="*/ 88 h 160"/>
                <a:gd name="T16" fmla="*/ 226 w 541"/>
                <a:gd name="T17" fmla="*/ 91 h 160"/>
                <a:gd name="T18" fmla="*/ 216 w 541"/>
                <a:gd name="T19" fmla="*/ 79 h 160"/>
                <a:gd name="T20" fmla="*/ 150 w 541"/>
                <a:gd name="T21" fmla="*/ 0 h 160"/>
                <a:gd name="T22" fmla="*/ 12 w 541"/>
                <a:gd name="T23" fmla="*/ 12 h 160"/>
                <a:gd name="T24" fmla="*/ 7 w 541"/>
                <a:gd name="T25" fmla="*/ 24 h 160"/>
                <a:gd name="T26" fmla="*/ 0 w 541"/>
                <a:gd name="T27" fmla="*/ 41 h 160"/>
                <a:gd name="T28" fmla="*/ 102 w 541"/>
                <a:gd name="T29" fmla="*/ 34 h 160"/>
                <a:gd name="T30" fmla="*/ 128 w 541"/>
                <a:gd name="T31" fmla="*/ 31 h 160"/>
                <a:gd name="T32" fmla="*/ 138 w 541"/>
                <a:gd name="T33" fmla="*/ 31 h 160"/>
                <a:gd name="T34" fmla="*/ 202 w 541"/>
                <a:gd name="T35" fmla="*/ 110 h 160"/>
                <a:gd name="T36" fmla="*/ 216 w 541"/>
                <a:gd name="T37" fmla="*/ 124 h 160"/>
                <a:gd name="T38" fmla="*/ 223 w 541"/>
                <a:gd name="T39" fmla="*/ 122 h 160"/>
                <a:gd name="T40" fmla="*/ 302 w 541"/>
                <a:gd name="T41" fmla="*/ 103 h 160"/>
                <a:gd name="T42" fmla="*/ 332 w 541"/>
                <a:gd name="T43" fmla="*/ 150 h 160"/>
                <a:gd name="T44" fmla="*/ 340 w 541"/>
                <a:gd name="T45" fmla="*/ 160 h 160"/>
                <a:gd name="T46" fmla="*/ 359 w 541"/>
                <a:gd name="T47" fmla="*/ 150 h 160"/>
                <a:gd name="T48" fmla="*/ 518 w 541"/>
                <a:gd name="T49" fmla="*/ 55 h 160"/>
                <a:gd name="T50" fmla="*/ 525 w 541"/>
                <a:gd name="T51" fmla="*/ 50 h 160"/>
                <a:gd name="T52" fmla="*/ 532 w 541"/>
                <a:gd name="T53" fmla="*/ 62 h 160"/>
                <a:gd name="T54" fmla="*/ 541 w 541"/>
                <a:gd name="T55" fmla="*/ 2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1" h="160">
                  <a:moveTo>
                    <a:pt x="541" y="24"/>
                  </a:moveTo>
                  <a:lnTo>
                    <a:pt x="501" y="12"/>
                  </a:lnTo>
                  <a:lnTo>
                    <a:pt x="511" y="27"/>
                  </a:lnTo>
                  <a:lnTo>
                    <a:pt x="354" y="117"/>
                  </a:lnTo>
                  <a:lnTo>
                    <a:pt x="351" y="117"/>
                  </a:lnTo>
                  <a:lnTo>
                    <a:pt x="349" y="115"/>
                  </a:lnTo>
                  <a:lnTo>
                    <a:pt x="318" y="67"/>
                  </a:lnTo>
                  <a:lnTo>
                    <a:pt x="237" y="88"/>
                  </a:lnTo>
                  <a:lnTo>
                    <a:pt x="226" y="91"/>
                  </a:lnTo>
                  <a:lnTo>
                    <a:pt x="216" y="79"/>
                  </a:lnTo>
                  <a:lnTo>
                    <a:pt x="150" y="0"/>
                  </a:lnTo>
                  <a:lnTo>
                    <a:pt x="12" y="12"/>
                  </a:lnTo>
                  <a:lnTo>
                    <a:pt x="7" y="24"/>
                  </a:lnTo>
                  <a:lnTo>
                    <a:pt x="0" y="41"/>
                  </a:lnTo>
                  <a:lnTo>
                    <a:pt x="102" y="34"/>
                  </a:lnTo>
                  <a:lnTo>
                    <a:pt x="128" y="31"/>
                  </a:lnTo>
                  <a:lnTo>
                    <a:pt x="138" y="31"/>
                  </a:lnTo>
                  <a:lnTo>
                    <a:pt x="202" y="110"/>
                  </a:lnTo>
                  <a:lnTo>
                    <a:pt x="216" y="124"/>
                  </a:lnTo>
                  <a:lnTo>
                    <a:pt x="223" y="122"/>
                  </a:lnTo>
                  <a:lnTo>
                    <a:pt x="302" y="103"/>
                  </a:lnTo>
                  <a:lnTo>
                    <a:pt x="332" y="150"/>
                  </a:lnTo>
                  <a:lnTo>
                    <a:pt x="340" y="160"/>
                  </a:lnTo>
                  <a:lnTo>
                    <a:pt x="359" y="150"/>
                  </a:lnTo>
                  <a:lnTo>
                    <a:pt x="518" y="55"/>
                  </a:lnTo>
                  <a:lnTo>
                    <a:pt x="525" y="50"/>
                  </a:lnTo>
                  <a:lnTo>
                    <a:pt x="532" y="62"/>
                  </a:lnTo>
                  <a:lnTo>
                    <a:pt x="541" y="24"/>
                  </a:lnTo>
                  <a:close/>
                </a:path>
              </a:pathLst>
            </a:custGeom>
            <a:solidFill>
              <a:srgbClr val="F86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E04EBFE7-A74E-D299-DDC6-E59471D2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0" y="3314700"/>
              <a:ext cx="238125" cy="320675"/>
            </a:xfrm>
            <a:custGeom>
              <a:avLst/>
              <a:gdLst>
                <a:gd name="T0" fmla="*/ 59 w 150"/>
                <a:gd name="T1" fmla="*/ 0 h 202"/>
                <a:gd name="T2" fmla="*/ 0 w 150"/>
                <a:gd name="T3" fmla="*/ 133 h 202"/>
                <a:gd name="T4" fmla="*/ 150 w 150"/>
                <a:gd name="T5" fmla="*/ 202 h 202"/>
                <a:gd name="T6" fmla="*/ 59 w 150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202">
                  <a:moveTo>
                    <a:pt x="59" y="0"/>
                  </a:moveTo>
                  <a:lnTo>
                    <a:pt x="0" y="133"/>
                  </a:lnTo>
                  <a:lnTo>
                    <a:pt x="150" y="20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CA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222">
              <a:extLst>
                <a:ext uri="{FF2B5EF4-FFF2-40B4-BE49-F238E27FC236}">
                  <a16:creationId xmlns:a16="http://schemas.microsoft.com/office/drawing/2014/main" id="{FF105EF8-EC93-40F6-49DA-D8073C853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2616200"/>
              <a:ext cx="2559050" cy="120650"/>
            </a:xfrm>
            <a:prstGeom prst="rect">
              <a:avLst/>
            </a:pr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856533FC-9751-276C-B24C-06EA37083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838" y="2605088"/>
              <a:ext cx="142875" cy="147638"/>
            </a:xfrm>
            <a:custGeom>
              <a:avLst/>
              <a:gdLst>
                <a:gd name="T0" fmla="*/ 38 w 38"/>
                <a:gd name="T1" fmla="*/ 19 h 39"/>
                <a:gd name="T2" fmla="*/ 19 w 38"/>
                <a:gd name="T3" fmla="*/ 0 h 39"/>
                <a:gd name="T4" fmla="*/ 0 w 38"/>
                <a:gd name="T5" fmla="*/ 19 h 39"/>
                <a:gd name="T6" fmla="*/ 19 w 38"/>
                <a:gd name="T7" fmla="*/ 39 h 39"/>
                <a:gd name="T8" fmla="*/ 38 w 38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cubicBezTo>
                    <a:pt x="38" y="9"/>
                    <a:pt x="30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8"/>
                    <a:pt x="38" y="30"/>
                    <a:pt x="38" y="19"/>
                  </a:cubicBezTo>
                  <a:close/>
                </a:path>
              </a:pathLst>
            </a:custGeom>
            <a:solidFill>
              <a:srgbClr val="B2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36E076CD-7842-9CAC-1353-ED8CE110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473325"/>
              <a:ext cx="306387" cy="392113"/>
            </a:xfrm>
            <a:custGeom>
              <a:avLst/>
              <a:gdLst>
                <a:gd name="T0" fmla="*/ 193 w 193"/>
                <a:gd name="T1" fmla="*/ 128 h 247"/>
                <a:gd name="T2" fmla="*/ 0 w 193"/>
                <a:gd name="T3" fmla="*/ 0 h 247"/>
                <a:gd name="T4" fmla="*/ 0 w 193"/>
                <a:gd name="T5" fmla="*/ 247 h 247"/>
                <a:gd name="T6" fmla="*/ 193 w 193"/>
                <a:gd name="T7" fmla="*/ 12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247">
                  <a:moveTo>
                    <a:pt x="193" y="128"/>
                  </a:moveTo>
                  <a:lnTo>
                    <a:pt x="0" y="0"/>
                  </a:lnTo>
                  <a:lnTo>
                    <a:pt x="0" y="247"/>
                  </a:lnTo>
                  <a:lnTo>
                    <a:pt x="193" y="128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919B34E-6F90-6E2E-47E2-E224DDAA7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2359025"/>
              <a:ext cx="441325" cy="254000"/>
            </a:xfrm>
            <a:custGeom>
              <a:avLst/>
              <a:gdLst>
                <a:gd name="T0" fmla="*/ 160 w 278"/>
                <a:gd name="T1" fmla="*/ 0 h 160"/>
                <a:gd name="T2" fmla="*/ 0 w 278"/>
                <a:gd name="T3" fmla="*/ 0 h 160"/>
                <a:gd name="T4" fmla="*/ 117 w 278"/>
                <a:gd name="T5" fmla="*/ 160 h 160"/>
                <a:gd name="T6" fmla="*/ 278 w 278"/>
                <a:gd name="T7" fmla="*/ 160 h 160"/>
                <a:gd name="T8" fmla="*/ 160 w 278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60">
                  <a:moveTo>
                    <a:pt x="160" y="0"/>
                  </a:moveTo>
                  <a:lnTo>
                    <a:pt x="0" y="0"/>
                  </a:lnTo>
                  <a:lnTo>
                    <a:pt x="117" y="160"/>
                  </a:lnTo>
                  <a:lnTo>
                    <a:pt x="278" y="1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B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2BA9A483-5D24-5DDB-D6D6-6D49CE6BC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5" y="2736850"/>
              <a:ext cx="436562" cy="252413"/>
            </a:xfrm>
            <a:custGeom>
              <a:avLst/>
              <a:gdLst>
                <a:gd name="T0" fmla="*/ 275 w 275"/>
                <a:gd name="T1" fmla="*/ 0 h 159"/>
                <a:gd name="T2" fmla="*/ 116 w 275"/>
                <a:gd name="T3" fmla="*/ 0 h 159"/>
                <a:gd name="T4" fmla="*/ 0 w 275"/>
                <a:gd name="T5" fmla="*/ 159 h 159"/>
                <a:gd name="T6" fmla="*/ 159 w 275"/>
                <a:gd name="T7" fmla="*/ 159 h 159"/>
                <a:gd name="T8" fmla="*/ 275 w 275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59">
                  <a:moveTo>
                    <a:pt x="275" y="0"/>
                  </a:moveTo>
                  <a:lnTo>
                    <a:pt x="116" y="0"/>
                  </a:lnTo>
                  <a:lnTo>
                    <a:pt x="0" y="159"/>
                  </a:lnTo>
                  <a:lnTo>
                    <a:pt x="159" y="15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B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531A6944-CE6E-F580-5F6C-9A176F9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8" y="2359025"/>
              <a:ext cx="441325" cy="254000"/>
            </a:xfrm>
            <a:custGeom>
              <a:avLst/>
              <a:gdLst>
                <a:gd name="T0" fmla="*/ 159 w 278"/>
                <a:gd name="T1" fmla="*/ 0 h 160"/>
                <a:gd name="T2" fmla="*/ 0 w 278"/>
                <a:gd name="T3" fmla="*/ 0 h 160"/>
                <a:gd name="T4" fmla="*/ 116 w 278"/>
                <a:gd name="T5" fmla="*/ 160 h 160"/>
                <a:gd name="T6" fmla="*/ 278 w 278"/>
                <a:gd name="T7" fmla="*/ 160 h 160"/>
                <a:gd name="T8" fmla="*/ 159 w 278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60">
                  <a:moveTo>
                    <a:pt x="159" y="0"/>
                  </a:moveTo>
                  <a:lnTo>
                    <a:pt x="0" y="0"/>
                  </a:lnTo>
                  <a:lnTo>
                    <a:pt x="116" y="160"/>
                  </a:lnTo>
                  <a:lnTo>
                    <a:pt x="278" y="16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491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1585888E-EA24-4EFA-192D-CB0998201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2736850"/>
              <a:ext cx="438150" cy="252413"/>
            </a:xfrm>
            <a:custGeom>
              <a:avLst/>
              <a:gdLst>
                <a:gd name="T0" fmla="*/ 276 w 276"/>
                <a:gd name="T1" fmla="*/ 0 h 159"/>
                <a:gd name="T2" fmla="*/ 116 w 276"/>
                <a:gd name="T3" fmla="*/ 0 h 159"/>
                <a:gd name="T4" fmla="*/ 0 w 276"/>
                <a:gd name="T5" fmla="*/ 159 h 159"/>
                <a:gd name="T6" fmla="*/ 159 w 276"/>
                <a:gd name="T7" fmla="*/ 159 h 159"/>
                <a:gd name="T8" fmla="*/ 276 w 276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76" y="0"/>
                  </a:moveTo>
                  <a:lnTo>
                    <a:pt x="116" y="0"/>
                  </a:lnTo>
                  <a:lnTo>
                    <a:pt x="0" y="159"/>
                  </a:lnTo>
                  <a:lnTo>
                    <a:pt x="159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91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D5D40CA-1935-3052-6733-1AAD80A7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475" y="2401888"/>
              <a:ext cx="760412" cy="55563"/>
            </a:xfrm>
            <a:custGeom>
              <a:avLst/>
              <a:gdLst>
                <a:gd name="T0" fmla="*/ 7 w 202"/>
                <a:gd name="T1" fmla="*/ 15 h 15"/>
                <a:gd name="T2" fmla="*/ 194 w 202"/>
                <a:gd name="T3" fmla="*/ 15 h 15"/>
                <a:gd name="T4" fmla="*/ 202 w 202"/>
                <a:gd name="T5" fmla="*/ 7 h 15"/>
                <a:gd name="T6" fmla="*/ 194 w 202"/>
                <a:gd name="T7" fmla="*/ 0 h 15"/>
                <a:gd name="T8" fmla="*/ 7 w 202"/>
                <a:gd name="T9" fmla="*/ 0 h 15"/>
                <a:gd name="T10" fmla="*/ 0 w 202"/>
                <a:gd name="T11" fmla="*/ 7 h 15"/>
                <a:gd name="T12" fmla="*/ 7 w 202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5">
                  <a:moveTo>
                    <a:pt x="7" y="15"/>
                  </a:moveTo>
                  <a:cubicBezTo>
                    <a:pt x="194" y="15"/>
                    <a:pt x="194" y="15"/>
                    <a:pt x="194" y="15"/>
                  </a:cubicBezTo>
                  <a:cubicBezTo>
                    <a:pt x="198" y="15"/>
                    <a:pt x="202" y="12"/>
                    <a:pt x="202" y="7"/>
                  </a:cubicBezTo>
                  <a:cubicBezTo>
                    <a:pt x="202" y="3"/>
                    <a:pt x="199" y="0"/>
                    <a:pt x="19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3" y="15"/>
                    <a:pt x="7" y="15"/>
                  </a:cubicBezTo>
                  <a:close/>
                </a:path>
              </a:pathLst>
            </a:custGeom>
            <a:solidFill>
              <a:srgbClr val="B2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3FC2F269-BB80-E245-89D4-7608E9749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616200"/>
              <a:ext cx="760412" cy="57150"/>
            </a:xfrm>
            <a:custGeom>
              <a:avLst/>
              <a:gdLst>
                <a:gd name="T0" fmla="*/ 8 w 202"/>
                <a:gd name="T1" fmla="*/ 15 h 15"/>
                <a:gd name="T2" fmla="*/ 195 w 202"/>
                <a:gd name="T3" fmla="*/ 15 h 15"/>
                <a:gd name="T4" fmla="*/ 202 w 202"/>
                <a:gd name="T5" fmla="*/ 7 h 15"/>
                <a:gd name="T6" fmla="*/ 195 w 202"/>
                <a:gd name="T7" fmla="*/ 0 h 15"/>
                <a:gd name="T8" fmla="*/ 8 w 202"/>
                <a:gd name="T9" fmla="*/ 0 h 15"/>
                <a:gd name="T10" fmla="*/ 0 w 202"/>
                <a:gd name="T11" fmla="*/ 7 h 15"/>
                <a:gd name="T12" fmla="*/ 8 w 202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5">
                  <a:moveTo>
                    <a:pt x="8" y="15"/>
                  </a:moveTo>
                  <a:cubicBezTo>
                    <a:pt x="195" y="15"/>
                    <a:pt x="195" y="15"/>
                    <a:pt x="195" y="15"/>
                  </a:cubicBezTo>
                  <a:cubicBezTo>
                    <a:pt x="199" y="15"/>
                    <a:pt x="202" y="12"/>
                    <a:pt x="202" y="7"/>
                  </a:cubicBezTo>
                  <a:cubicBezTo>
                    <a:pt x="202" y="3"/>
                    <a:pt x="199" y="0"/>
                    <a:pt x="19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B2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9A61A1A9-6D8A-DC71-45D7-FA92EBDF0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0" y="2849563"/>
              <a:ext cx="617537" cy="53975"/>
            </a:xfrm>
            <a:custGeom>
              <a:avLst/>
              <a:gdLst>
                <a:gd name="T0" fmla="*/ 2 w 164"/>
                <a:gd name="T1" fmla="*/ 14 h 14"/>
                <a:gd name="T2" fmla="*/ 162 w 164"/>
                <a:gd name="T3" fmla="*/ 14 h 14"/>
                <a:gd name="T4" fmla="*/ 164 w 164"/>
                <a:gd name="T5" fmla="*/ 13 h 14"/>
                <a:gd name="T6" fmla="*/ 164 w 164"/>
                <a:gd name="T7" fmla="*/ 1 h 14"/>
                <a:gd name="T8" fmla="*/ 162 w 164"/>
                <a:gd name="T9" fmla="*/ 0 h 14"/>
                <a:gd name="T10" fmla="*/ 2 w 164"/>
                <a:gd name="T11" fmla="*/ 0 h 14"/>
                <a:gd name="T12" fmla="*/ 0 w 164"/>
                <a:gd name="T13" fmla="*/ 1 h 14"/>
                <a:gd name="T14" fmla="*/ 0 w 164"/>
                <a:gd name="T15" fmla="*/ 13 h 14"/>
                <a:gd name="T16" fmla="*/ 2 w 16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4">
                  <a:moveTo>
                    <a:pt x="2" y="14"/>
                  </a:moveTo>
                  <a:cubicBezTo>
                    <a:pt x="162" y="14"/>
                    <a:pt x="162" y="14"/>
                    <a:pt x="162" y="14"/>
                  </a:cubicBezTo>
                  <a:cubicBezTo>
                    <a:pt x="163" y="14"/>
                    <a:pt x="164" y="14"/>
                    <a:pt x="164" y="13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64" y="0"/>
                    <a:pt x="163" y="0"/>
                    <a:pt x="16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lose/>
                </a:path>
              </a:pathLst>
            </a:custGeom>
            <a:solidFill>
              <a:srgbClr val="B2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232">
              <a:extLst>
                <a:ext uri="{FF2B5EF4-FFF2-40B4-BE49-F238E27FC236}">
                  <a16:creationId xmlns:a16="http://schemas.microsoft.com/office/drawing/2014/main" id="{6B598AA2-B418-EA5F-481F-8FD7D15F9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838" y="2963863"/>
              <a:ext cx="369887" cy="368300"/>
            </a:xfrm>
            <a:prstGeom prst="ellipse">
              <a:avLst/>
            </a:prstGeom>
            <a:solidFill>
              <a:srgbClr val="97E4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3" name="Text Placeholder 10">
            <a:extLst>
              <a:ext uri="{FF2B5EF4-FFF2-40B4-BE49-F238E27FC236}">
                <a16:creationId xmlns:a16="http://schemas.microsoft.com/office/drawing/2014/main" id="{7C297387-5023-87C1-E62E-7500AAEC112B}"/>
              </a:ext>
            </a:extLst>
          </p:cNvPr>
          <p:cNvSpPr txBox="1">
            <a:spLocks/>
          </p:cNvSpPr>
          <p:nvPr/>
        </p:nvSpPr>
        <p:spPr>
          <a:xfrm>
            <a:off x="5290587" y="1822325"/>
            <a:ext cx="6231444" cy="18381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250000"/>
              </a:lnSpc>
              <a:buFont typeface="+mj-lt"/>
              <a:buAutoNum type="arabicPeriod"/>
            </a:pPr>
            <a:r>
              <a:rPr lang="ar-JO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معرفة ما هو المقصود بال </a:t>
            </a: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cookie</a:t>
            </a:r>
            <a:r>
              <a:rPr lang="ar-JO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وما هي استخداماته</a:t>
            </a:r>
            <a:endParaRPr lang="ar-JO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r" rtl="1">
              <a:lnSpc>
                <a:spcPct val="250000"/>
              </a:lnSpc>
              <a:buFont typeface="+mj-lt"/>
              <a:buAutoNum type="arabicPeriod"/>
            </a:pPr>
            <a:r>
              <a:rPr lang="ar-JO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كيفية انشاء ال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cookie</a:t>
            </a:r>
            <a:endParaRPr lang="ar-JO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r" rtl="1">
              <a:lnSpc>
                <a:spcPct val="250000"/>
              </a:lnSpc>
              <a:buFont typeface="+mj-lt"/>
              <a:buAutoNum type="arabicPeriod"/>
            </a:pPr>
            <a:r>
              <a:rPr lang="ar-JO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كيفية بعث ال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cookie </a:t>
            </a:r>
            <a:r>
              <a:rPr lang="ar-JO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مع ال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 request  </a:t>
            </a:r>
            <a:r>
              <a:rPr lang="ar-JO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والتعديل على محتوياته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5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5060B3-D433-C983-6D77-24E12EAF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737"/>
            <a:ext cx="12192000" cy="51407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الأول وكيف قام ال </a:t>
            </a:r>
            <a:r>
              <a:rPr lang="en-US"/>
              <a:t>server</a:t>
            </a:r>
            <a:r>
              <a:rPr lang="ar-JO"/>
              <a:t> ب ارسال ال</a:t>
            </a:r>
            <a:r>
              <a:rPr lang="en-US"/>
              <a:t> cookie</a:t>
            </a:r>
            <a:r>
              <a:rPr lang="ar-JO"/>
              <a:t> الى ال </a:t>
            </a:r>
            <a:r>
              <a:rPr lang="en-US"/>
              <a:t>  broswer</a:t>
            </a:r>
            <a:r>
              <a:rPr lang="ar-JO"/>
              <a:t>مع ال 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response</a:t>
            </a:r>
            <a:r>
              <a:rPr lang="ar-JO"/>
              <a:t>اتبع الخطوات التالية: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A079D-854C-CC69-9E44-8219EABCF5D3}"/>
              </a:ext>
            </a:extLst>
          </p:cNvPr>
          <p:cNvSpPr/>
          <p:nvPr/>
        </p:nvSpPr>
        <p:spPr>
          <a:xfrm>
            <a:off x="1716258" y="5746276"/>
            <a:ext cx="3639335" cy="180449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1EEC29-0235-C711-D69C-0BB8D33FD4FE}"/>
              </a:ext>
            </a:extLst>
          </p:cNvPr>
          <p:cNvSpPr/>
          <p:nvPr/>
        </p:nvSpPr>
        <p:spPr>
          <a:xfrm>
            <a:off x="675495" y="3252721"/>
            <a:ext cx="5720860" cy="78636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 ال </a:t>
            </a:r>
            <a:r>
              <a:rPr lang="en-US"/>
              <a:t>server</a:t>
            </a:r>
            <a:r>
              <a:rPr lang="ar-JO"/>
              <a:t> ارسل مع ال </a:t>
            </a:r>
            <a:r>
              <a:rPr lang="en-US"/>
              <a:t>response </a:t>
            </a:r>
            <a:r>
              <a:rPr lang="ar-JO"/>
              <a:t> ال </a:t>
            </a:r>
            <a:r>
              <a:rPr lang="en-US"/>
              <a:t>header</a:t>
            </a:r>
            <a:r>
              <a:rPr lang="ar-JO"/>
              <a:t> (</a:t>
            </a:r>
            <a:r>
              <a:rPr lang="en-US"/>
              <a:t>Set-Cookie</a:t>
            </a:r>
            <a:r>
              <a:rPr lang="ar-JO"/>
              <a:t>) واعطاه قيمة ال </a:t>
            </a:r>
            <a:r>
              <a:rPr lang="en-US"/>
              <a:t>cookie</a:t>
            </a:r>
            <a:r>
              <a:rPr lang="ar-JO"/>
              <a:t> الذي تم انشائه في ال </a:t>
            </a:r>
            <a:r>
              <a:rPr lang="en-US"/>
              <a:t>server</a:t>
            </a:r>
            <a:r>
              <a:rPr lang="ar-JO"/>
              <a:t> 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BAF25-A503-BEE2-6751-B4F1C5794C9E}"/>
              </a:ext>
            </a:extLst>
          </p:cNvPr>
          <p:cNvCxnSpPr>
            <a:cxnSpLocks/>
          </p:cNvCxnSpPr>
          <p:nvPr/>
        </p:nvCxnSpPr>
        <p:spPr>
          <a:xfrm>
            <a:off x="3251735" y="4039089"/>
            <a:ext cx="0" cy="160205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8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5711FF-BB99-7E89-D868-4EA5C925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737"/>
            <a:ext cx="12192000" cy="51407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الأول وكيف قام ال </a:t>
            </a:r>
            <a:r>
              <a:rPr lang="en-US"/>
              <a:t>server</a:t>
            </a:r>
            <a:r>
              <a:rPr lang="ar-JO"/>
              <a:t> ب ارسال ال</a:t>
            </a:r>
            <a:r>
              <a:rPr lang="en-US"/>
              <a:t> cookie</a:t>
            </a:r>
            <a:r>
              <a:rPr lang="ar-JO"/>
              <a:t> الى ال </a:t>
            </a:r>
            <a:r>
              <a:rPr lang="en-US"/>
              <a:t>  broswer</a:t>
            </a:r>
            <a:r>
              <a:rPr lang="ar-JO"/>
              <a:t>مع ال 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response</a:t>
            </a:r>
            <a:r>
              <a:rPr lang="ar-JO"/>
              <a:t>اتبع الخطوات التالية: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A079D-854C-CC69-9E44-8219EABCF5D3}"/>
              </a:ext>
            </a:extLst>
          </p:cNvPr>
          <p:cNvSpPr/>
          <p:nvPr/>
        </p:nvSpPr>
        <p:spPr>
          <a:xfrm>
            <a:off x="1716258" y="5746276"/>
            <a:ext cx="3639335" cy="180449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28F09-173E-4BFD-DE2F-30423B3F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82" y="4569078"/>
            <a:ext cx="3846756" cy="1743318"/>
          </a:xfrm>
          <a:prstGeom prst="rect">
            <a:avLst/>
          </a:prstGeom>
          <a:ln>
            <a:solidFill>
              <a:srgbClr val="FFBE5F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32D10B-1AC0-0548-DB40-7C2420F6E08F}"/>
              </a:ext>
            </a:extLst>
          </p:cNvPr>
          <p:cNvCxnSpPr>
            <a:cxnSpLocks/>
          </p:cNvCxnSpPr>
          <p:nvPr/>
        </p:nvCxnSpPr>
        <p:spPr>
          <a:xfrm flipV="1">
            <a:off x="5355593" y="5822432"/>
            <a:ext cx="1875201" cy="1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F5E7F7-4258-F77F-C60E-E774C6C8D7E6}"/>
              </a:ext>
            </a:extLst>
          </p:cNvPr>
          <p:cNvSpPr/>
          <p:nvPr/>
        </p:nvSpPr>
        <p:spPr>
          <a:xfrm>
            <a:off x="1322609" y="4569078"/>
            <a:ext cx="5720860" cy="78636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عندما يرى ال </a:t>
            </a:r>
            <a:r>
              <a:rPr lang="en-US"/>
              <a:t>browser</a:t>
            </a:r>
            <a:r>
              <a:rPr lang="ar-JO"/>
              <a:t> ال </a:t>
            </a:r>
            <a:r>
              <a:rPr lang="en-US"/>
              <a:t>Set-Cookie header</a:t>
            </a:r>
            <a:r>
              <a:rPr lang="ar-JO"/>
              <a:t> سيقوم بتخزين المعلومات على جهازك باستخدام ال </a:t>
            </a:r>
            <a:r>
              <a:rPr lang="en-US"/>
              <a:t>cookies storage</a:t>
            </a:r>
            <a:r>
              <a:rPr lang="ar-JO"/>
              <a:t> كالتالي: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5711FF-BB99-7E89-D868-4EA5C925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738"/>
            <a:ext cx="12192000" cy="51407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الأول وكيف قام ال </a:t>
            </a:r>
            <a:r>
              <a:rPr lang="en-US"/>
              <a:t>server</a:t>
            </a:r>
            <a:r>
              <a:rPr lang="ar-JO"/>
              <a:t> ب ارسال ال</a:t>
            </a:r>
            <a:r>
              <a:rPr lang="en-US"/>
              <a:t> cookie</a:t>
            </a:r>
            <a:r>
              <a:rPr lang="ar-JO"/>
              <a:t> الى ال </a:t>
            </a:r>
            <a:r>
              <a:rPr lang="en-US"/>
              <a:t>  broswer</a:t>
            </a:r>
            <a:r>
              <a:rPr lang="ar-JO"/>
              <a:t>مع ال 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response</a:t>
            </a:r>
            <a:r>
              <a:rPr lang="ar-JO"/>
              <a:t>اتبع الخطوات التالية: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A079D-854C-CC69-9E44-8219EABCF5D3}"/>
              </a:ext>
            </a:extLst>
          </p:cNvPr>
          <p:cNvSpPr/>
          <p:nvPr/>
        </p:nvSpPr>
        <p:spPr>
          <a:xfrm>
            <a:off x="1716258" y="5746276"/>
            <a:ext cx="3639335" cy="180449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28F09-173E-4BFD-DE2F-30423B3F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82" y="4569078"/>
            <a:ext cx="3846756" cy="1743318"/>
          </a:xfrm>
          <a:prstGeom prst="rect">
            <a:avLst/>
          </a:prstGeom>
          <a:ln>
            <a:solidFill>
              <a:srgbClr val="FFBE5F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32D10B-1AC0-0548-DB40-7C2420F6E08F}"/>
              </a:ext>
            </a:extLst>
          </p:cNvPr>
          <p:cNvCxnSpPr>
            <a:cxnSpLocks/>
          </p:cNvCxnSpPr>
          <p:nvPr/>
        </p:nvCxnSpPr>
        <p:spPr>
          <a:xfrm flipV="1">
            <a:off x="5355593" y="5822432"/>
            <a:ext cx="1875201" cy="1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F5E7F7-4258-F77F-C60E-E774C6C8D7E6}"/>
              </a:ext>
            </a:extLst>
          </p:cNvPr>
          <p:cNvSpPr/>
          <p:nvPr/>
        </p:nvSpPr>
        <p:spPr>
          <a:xfrm>
            <a:off x="1322609" y="4569078"/>
            <a:ext cx="5720860" cy="78636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عندما يرى ال </a:t>
            </a:r>
            <a:r>
              <a:rPr lang="en-US"/>
              <a:t>browser</a:t>
            </a:r>
            <a:r>
              <a:rPr lang="ar-JO"/>
              <a:t> ال </a:t>
            </a:r>
            <a:r>
              <a:rPr lang="en-US"/>
              <a:t>Set-Cookie header</a:t>
            </a:r>
            <a:r>
              <a:rPr lang="ar-JO"/>
              <a:t> سيقوم بتخزين المعلومات على جهازك باستخدام ال </a:t>
            </a:r>
            <a:r>
              <a:rPr lang="en-US"/>
              <a:t>cookies storage</a:t>
            </a:r>
            <a:r>
              <a:rPr lang="ar-JO"/>
              <a:t> كالتالي: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2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68A14-B126-4A7E-371C-664702A6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737"/>
            <a:ext cx="12192000" cy="486370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الثاني عندما قمنا بعمل </a:t>
            </a:r>
            <a:r>
              <a:rPr lang="en-US"/>
              <a:t> refresh</a:t>
            </a:r>
            <a:r>
              <a:rPr lang="ar-JO"/>
              <a:t>وكيف قام ال </a:t>
            </a:r>
            <a:r>
              <a:rPr lang="en-US"/>
              <a:t>browser</a:t>
            </a:r>
            <a:r>
              <a:rPr lang="ar-JO"/>
              <a:t> ب ارسال ال </a:t>
            </a:r>
            <a:r>
              <a:rPr lang="en-US"/>
              <a:t>cookie</a:t>
            </a:r>
            <a:r>
              <a:rPr lang="ar-JO"/>
              <a:t> الذي تم تخزينه سابقا مع ال </a:t>
            </a:r>
            <a:r>
              <a:rPr lang="en-US">
                <a:solidFill>
                  <a:srgbClr val="FF0000"/>
                </a:solidFill>
              </a:rPr>
              <a:t>request</a:t>
            </a:r>
            <a:r>
              <a:rPr lang="ar-JO"/>
              <a:t> الى ال</a:t>
            </a:r>
            <a:r>
              <a:rPr lang="en-US"/>
              <a:t> server  </a:t>
            </a:r>
            <a:r>
              <a:rPr lang="ar-JO"/>
              <a:t> اتبع الخطوات التالية: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279B0D-9B1B-59BD-2448-B3D4D31B96A8}"/>
              </a:ext>
            </a:extLst>
          </p:cNvPr>
          <p:cNvSpPr/>
          <p:nvPr/>
        </p:nvSpPr>
        <p:spPr>
          <a:xfrm>
            <a:off x="3967088" y="4760521"/>
            <a:ext cx="393896" cy="346052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1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237D6F-E3EA-9537-C803-0B138C1932F0}"/>
              </a:ext>
            </a:extLst>
          </p:cNvPr>
          <p:cNvSpPr/>
          <p:nvPr/>
        </p:nvSpPr>
        <p:spPr>
          <a:xfrm>
            <a:off x="4477042" y="4759911"/>
            <a:ext cx="2912012" cy="58235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اضغط </a:t>
            </a:r>
            <a:r>
              <a:rPr lang="en-US"/>
              <a:t>right click</a:t>
            </a:r>
            <a:r>
              <a:rPr lang="ar-JO"/>
              <a:t> ستظهر لك القائمة التالية اختر منها </a:t>
            </a:r>
            <a:r>
              <a:rPr lang="en-US"/>
              <a:t>inspect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B193EA-5FDF-7A6B-784F-4CA2FA9EF37F}"/>
              </a:ext>
            </a:extLst>
          </p:cNvPr>
          <p:cNvSpPr/>
          <p:nvPr/>
        </p:nvSpPr>
        <p:spPr>
          <a:xfrm>
            <a:off x="7533249" y="5085474"/>
            <a:ext cx="2630658" cy="189912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9ED74D0-B904-F7C8-BF28-414C18D3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737"/>
            <a:ext cx="12192000" cy="486370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الثاني عندما قمنا بعمل </a:t>
            </a:r>
            <a:r>
              <a:rPr lang="en-US"/>
              <a:t> refresh</a:t>
            </a:r>
            <a:r>
              <a:rPr lang="ar-JO"/>
              <a:t>وكيف قام ال </a:t>
            </a:r>
            <a:r>
              <a:rPr lang="en-US"/>
              <a:t>browser</a:t>
            </a:r>
            <a:r>
              <a:rPr lang="ar-JO"/>
              <a:t> ب ارسال ال </a:t>
            </a:r>
            <a:r>
              <a:rPr lang="en-US"/>
              <a:t>cookie</a:t>
            </a:r>
            <a:r>
              <a:rPr lang="ar-JO"/>
              <a:t> الذي تم تخزينه سابقا مع ال </a:t>
            </a:r>
            <a:r>
              <a:rPr lang="en-US">
                <a:solidFill>
                  <a:srgbClr val="FF0000"/>
                </a:solidFill>
              </a:rPr>
              <a:t>request</a:t>
            </a:r>
            <a:r>
              <a:rPr lang="ar-JO"/>
              <a:t> الى ال</a:t>
            </a:r>
            <a:r>
              <a:rPr lang="en-US"/>
              <a:t> server  </a:t>
            </a:r>
            <a:r>
              <a:rPr lang="ar-JO"/>
              <a:t> اتبع الخطوات التالية: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E5DE7-1E6F-737F-B218-E5768160646A}"/>
              </a:ext>
            </a:extLst>
          </p:cNvPr>
          <p:cNvSpPr/>
          <p:nvPr/>
        </p:nvSpPr>
        <p:spPr>
          <a:xfrm>
            <a:off x="1914603" y="3057989"/>
            <a:ext cx="393896" cy="281183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45CE83-0F30-98DC-7BB8-2FB237154ED9}"/>
              </a:ext>
            </a:extLst>
          </p:cNvPr>
          <p:cNvSpPr/>
          <p:nvPr/>
        </p:nvSpPr>
        <p:spPr>
          <a:xfrm>
            <a:off x="2360016" y="3135146"/>
            <a:ext cx="657665" cy="174625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6CFA9-EC48-8A6D-8AA7-D536F94EDBC9}"/>
              </a:ext>
            </a:extLst>
          </p:cNvPr>
          <p:cNvSpPr/>
          <p:nvPr/>
        </p:nvSpPr>
        <p:spPr>
          <a:xfrm>
            <a:off x="40572" y="4023283"/>
            <a:ext cx="393896" cy="281183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9425D5-1781-7BB4-C1C4-EB0C75DE75E6}"/>
              </a:ext>
            </a:extLst>
          </p:cNvPr>
          <p:cNvSpPr/>
          <p:nvPr/>
        </p:nvSpPr>
        <p:spPr>
          <a:xfrm>
            <a:off x="40572" y="4373491"/>
            <a:ext cx="1748590" cy="240340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22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9ED74D0-B904-F7C8-BF28-414C18D3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737"/>
            <a:ext cx="12192000" cy="486370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الثاني عندما قمنا بعمل </a:t>
            </a:r>
            <a:r>
              <a:rPr lang="en-US"/>
              <a:t> refresh</a:t>
            </a:r>
            <a:r>
              <a:rPr lang="ar-JO"/>
              <a:t>وكيف قام ال </a:t>
            </a:r>
            <a:r>
              <a:rPr lang="en-US"/>
              <a:t>browser</a:t>
            </a:r>
            <a:r>
              <a:rPr lang="ar-JO"/>
              <a:t> ب ارسال ال </a:t>
            </a:r>
            <a:r>
              <a:rPr lang="en-US"/>
              <a:t>cookie</a:t>
            </a:r>
            <a:r>
              <a:rPr lang="ar-JO"/>
              <a:t> الذي تم تخزينه سابقا مع ال </a:t>
            </a:r>
            <a:r>
              <a:rPr lang="en-US">
                <a:solidFill>
                  <a:srgbClr val="FF0000"/>
                </a:solidFill>
              </a:rPr>
              <a:t>request</a:t>
            </a:r>
            <a:r>
              <a:rPr lang="ar-JO"/>
              <a:t> الى ال</a:t>
            </a:r>
            <a:r>
              <a:rPr lang="en-US"/>
              <a:t> server  </a:t>
            </a:r>
            <a:r>
              <a:rPr lang="ar-JO"/>
              <a:t> اتبع الخطوات التالية: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E6623F-4CB9-AF8C-D445-1AA14B81839A}"/>
              </a:ext>
            </a:extLst>
          </p:cNvPr>
          <p:cNvSpPr/>
          <p:nvPr/>
        </p:nvSpPr>
        <p:spPr>
          <a:xfrm>
            <a:off x="1789162" y="5776938"/>
            <a:ext cx="2692686" cy="174625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746680-0E92-98EB-6A2B-BBFAA2C7426F}"/>
              </a:ext>
            </a:extLst>
          </p:cNvPr>
          <p:cNvSpPr/>
          <p:nvPr/>
        </p:nvSpPr>
        <p:spPr>
          <a:xfrm>
            <a:off x="464575" y="3701114"/>
            <a:ext cx="7515470" cy="8966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 ال </a:t>
            </a:r>
            <a:r>
              <a:rPr lang="en-US"/>
              <a:t>browser</a:t>
            </a:r>
            <a:r>
              <a:rPr lang="ar-JO"/>
              <a:t> قام بارسال </a:t>
            </a:r>
            <a:r>
              <a:rPr lang="en-US"/>
              <a:t>header</a:t>
            </a:r>
            <a:r>
              <a:rPr lang="ar-JO"/>
              <a:t> ب اسم </a:t>
            </a:r>
            <a:r>
              <a:rPr lang="en-US"/>
              <a:t>Cookie</a:t>
            </a:r>
            <a:r>
              <a:rPr lang="ar-JO"/>
              <a:t> مع ال</a:t>
            </a:r>
            <a:r>
              <a:rPr lang="en-US"/>
              <a:t>request headers</a:t>
            </a:r>
            <a:r>
              <a:rPr lang="ar-JO"/>
              <a:t> يحتوي على قيمة ال</a:t>
            </a:r>
            <a:r>
              <a:rPr lang="en-US"/>
              <a:t>header</a:t>
            </a:r>
            <a:r>
              <a:rPr lang="ar-JO"/>
              <a:t> الذي قمنا بتخزينه مسبقا ويجب التنبيه الى ان هذا ال</a:t>
            </a:r>
            <a:r>
              <a:rPr lang="en-US"/>
              <a:t> cookie</a:t>
            </a:r>
            <a:r>
              <a:rPr lang="ar-JO"/>
              <a:t> يقوم ال</a:t>
            </a:r>
            <a:r>
              <a:rPr lang="en-US"/>
              <a:t>broswer</a:t>
            </a:r>
            <a:r>
              <a:rPr lang="ar-JO"/>
              <a:t> باضافته </a:t>
            </a:r>
            <a:r>
              <a:rPr lang="en-US"/>
              <a:t>automatically</a:t>
            </a:r>
            <a:r>
              <a:rPr lang="ar-JO"/>
              <a:t> الى ال</a:t>
            </a:r>
            <a:r>
              <a:rPr lang="en-US"/>
              <a:t>request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D55DED-8517-C0CA-B7F2-C445E29E3D51}"/>
              </a:ext>
            </a:extLst>
          </p:cNvPr>
          <p:cNvCxnSpPr>
            <a:cxnSpLocks/>
          </p:cNvCxnSpPr>
          <p:nvPr/>
        </p:nvCxnSpPr>
        <p:spPr>
          <a:xfrm>
            <a:off x="3225977" y="4597758"/>
            <a:ext cx="0" cy="117918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9ED74D0-B904-F7C8-BF28-414C18D3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737"/>
            <a:ext cx="12192000" cy="486370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 b="0" i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مثال عملي على ال </a:t>
            </a:r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الثاني عندما قمنا بعمل </a:t>
            </a:r>
            <a:r>
              <a:rPr lang="en-US"/>
              <a:t> refresh</a:t>
            </a:r>
            <a:r>
              <a:rPr lang="ar-JO"/>
              <a:t>وكيف قام ال </a:t>
            </a:r>
            <a:r>
              <a:rPr lang="en-US"/>
              <a:t>browser</a:t>
            </a:r>
            <a:r>
              <a:rPr lang="ar-JO"/>
              <a:t> ب ارسال ال </a:t>
            </a:r>
            <a:r>
              <a:rPr lang="en-US"/>
              <a:t>cookie</a:t>
            </a:r>
            <a:r>
              <a:rPr lang="ar-JO"/>
              <a:t> الذي تم تخزينه سابقا مع ال </a:t>
            </a:r>
            <a:r>
              <a:rPr lang="en-US">
                <a:solidFill>
                  <a:srgbClr val="FF0000"/>
                </a:solidFill>
              </a:rPr>
              <a:t>request</a:t>
            </a:r>
            <a:r>
              <a:rPr lang="ar-JO"/>
              <a:t> الى ال</a:t>
            </a:r>
            <a:r>
              <a:rPr lang="en-US"/>
              <a:t> server  </a:t>
            </a:r>
            <a:r>
              <a:rPr lang="ar-JO"/>
              <a:t> اتبع الخطوات التالية: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E6623F-4CB9-AF8C-D445-1AA14B81839A}"/>
              </a:ext>
            </a:extLst>
          </p:cNvPr>
          <p:cNvSpPr/>
          <p:nvPr/>
        </p:nvSpPr>
        <p:spPr>
          <a:xfrm>
            <a:off x="1789162" y="5776938"/>
            <a:ext cx="2692686" cy="174625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3F32C-428C-AD0E-C69D-1586D550DB1E}"/>
              </a:ext>
            </a:extLst>
          </p:cNvPr>
          <p:cNvCxnSpPr/>
          <p:nvPr/>
        </p:nvCxnSpPr>
        <p:spPr>
          <a:xfrm flipV="1">
            <a:off x="3135505" y="2279561"/>
            <a:ext cx="0" cy="3497377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1AEF9F-A2C3-459C-DAC5-F764AE906076}"/>
              </a:ext>
            </a:extLst>
          </p:cNvPr>
          <p:cNvCxnSpPr/>
          <p:nvPr/>
        </p:nvCxnSpPr>
        <p:spPr>
          <a:xfrm>
            <a:off x="3135505" y="2279561"/>
            <a:ext cx="17713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D2C0C1-3C61-0EDB-E8A6-92808B4EEA1A}"/>
              </a:ext>
            </a:extLst>
          </p:cNvPr>
          <p:cNvSpPr/>
          <p:nvPr/>
        </p:nvSpPr>
        <p:spPr>
          <a:xfrm>
            <a:off x="5071128" y="2119687"/>
            <a:ext cx="2214021" cy="301536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23BE3F-9C97-C030-74D7-DF6493433439}"/>
              </a:ext>
            </a:extLst>
          </p:cNvPr>
          <p:cNvSpPr/>
          <p:nvPr/>
        </p:nvSpPr>
        <p:spPr>
          <a:xfrm>
            <a:off x="7591595" y="1995441"/>
            <a:ext cx="3258352" cy="1237155"/>
          </a:xfrm>
          <a:prstGeom prst="roundRect">
            <a:avLst>
              <a:gd name="adj" fmla="val 12503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 ال </a:t>
            </a:r>
            <a:r>
              <a:rPr lang="en-US"/>
              <a:t>server</a:t>
            </a:r>
            <a:r>
              <a:rPr lang="ar-JO"/>
              <a:t> قام بارسال هذا ال </a:t>
            </a:r>
            <a:r>
              <a:rPr lang="en-US"/>
              <a:t>response</a:t>
            </a:r>
            <a:r>
              <a:rPr lang="ar-JO"/>
              <a:t> بعد قراءة ال </a:t>
            </a:r>
            <a:r>
              <a:rPr lang="en-US"/>
              <a:t>Cookie header</a:t>
            </a:r>
            <a:r>
              <a:rPr lang="ar-JO"/>
              <a:t> الذي قمنا ب ارساله مع ال </a:t>
            </a:r>
            <a:r>
              <a:rPr lang="en-US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732625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9ED74D0-B904-F7C8-BF28-414C18D3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737"/>
            <a:ext cx="12192000" cy="486370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170D-98D0-EB63-CB89-597C2FD50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en-US">
                <a:solidFill>
                  <a:srgbClr val="131313"/>
                </a:solidFill>
                <a:latin typeface="Roboto" panose="02000000000000000000" pitchFamily="2" charset="0"/>
              </a:rPr>
              <a:t>Cookies in login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99BE-6EBA-D751-D73C-307107B4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E1C06-AFB4-D137-7AEE-49FE0FFE2FDE}"/>
              </a:ext>
            </a:extLst>
          </p:cNvPr>
          <p:cNvSpPr txBox="1"/>
          <p:nvPr/>
        </p:nvSpPr>
        <p:spPr>
          <a:xfrm>
            <a:off x="0" y="103531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لمراقبة ال</a:t>
            </a:r>
            <a:r>
              <a:rPr lang="en-US"/>
              <a:t>http request</a:t>
            </a:r>
            <a:r>
              <a:rPr lang="ar-JO"/>
              <a:t> الثاني عندما قمنا بعمل </a:t>
            </a:r>
            <a:r>
              <a:rPr lang="en-US"/>
              <a:t> refresh</a:t>
            </a:r>
            <a:r>
              <a:rPr lang="ar-JO"/>
              <a:t>وكيف قام ال </a:t>
            </a:r>
            <a:r>
              <a:rPr lang="en-US"/>
              <a:t>browser</a:t>
            </a:r>
            <a:r>
              <a:rPr lang="ar-JO"/>
              <a:t> ب ارسال ال </a:t>
            </a:r>
            <a:r>
              <a:rPr lang="en-US"/>
              <a:t>cookie</a:t>
            </a:r>
            <a:r>
              <a:rPr lang="ar-JO"/>
              <a:t> الذي تم تخزينه سابقا مع ال </a:t>
            </a:r>
            <a:r>
              <a:rPr lang="en-US">
                <a:solidFill>
                  <a:srgbClr val="FF0000"/>
                </a:solidFill>
              </a:rPr>
              <a:t>request</a:t>
            </a:r>
            <a:r>
              <a:rPr lang="ar-JO"/>
              <a:t> الى ال</a:t>
            </a:r>
            <a:r>
              <a:rPr lang="en-US"/>
              <a:t> server  </a:t>
            </a:r>
            <a:r>
              <a:rPr lang="ar-JO"/>
              <a:t> اتبع الخطوات التالية: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E6623F-4CB9-AF8C-D445-1AA14B81839A}"/>
              </a:ext>
            </a:extLst>
          </p:cNvPr>
          <p:cNvSpPr/>
          <p:nvPr/>
        </p:nvSpPr>
        <p:spPr>
          <a:xfrm>
            <a:off x="1789162" y="5776938"/>
            <a:ext cx="2692686" cy="174625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3F32C-428C-AD0E-C69D-1586D550DB1E}"/>
              </a:ext>
            </a:extLst>
          </p:cNvPr>
          <p:cNvCxnSpPr/>
          <p:nvPr/>
        </p:nvCxnSpPr>
        <p:spPr>
          <a:xfrm flipV="1">
            <a:off x="3135505" y="2279561"/>
            <a:ext cx="0" cy="3497377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1AEF9F-A2C3-459C-DAC5-F764AE906076}"/>
              </a:ext>
            </a:extLst>
          </p:cNvPr>
          <p:cNvCxnSpPr/>
          <p:nvPr/>
        </p:nvCxnSpPr>
        <p:spPr>
          <a:xfrm>
            <a:off x="3135505" y="2279561"/>
            <a:ext cx="17713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D2C0C1-3C61-0EDB-E8A6-92808B4EEA1A}"/>
              </a:ext>
            </a:extLst>
          </p:cNvPr>
          <p:cNvSpPr/>
          <p:nvPr/>
        </p:nvSpPr>
        <p:spPr>
          <a:xfrm>
            <a:off x="5071128" y="2119687"/>
            <a:ext cx="2214021" cy="301536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23BE3F-9C97-C030-74D7-DF6493433439}"/>
              </a:ext>
            </a:extLst>
          </p:cNvPr>
          <p:cNvSpPr/>
          <p:nvPr/>
        </p:nvSpPr>
        <p:spPr>
          <a:xfrm>
            <a:off x="7591595" y="1995441"/>
            <a:ext cx="3258352" cy="1237155"/>
          </a:xfrm>
          <a:prstGeom prst="roundRect">
            <a:avLst>
              <a:gd name="adj" fmla="val 12503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 ال </a:t>
            </a:r>
            <a:r>
              <a:rPr lang="en-US"/>
              <a:t>server</a:t>
            </a:r>
            <a:r>
              <a:rPr lang="ar-JO"/>
              <a:t> قام بارسال هذا ال </a:t>
            </a:r>
            <a:r>
              <a:rPr lang="en-US"/>
              <a:t>response</a:t>
            </a:r>
            <a:r>
              <a:rPr lang="ar-JO"/>
              <a:t> بعد قراءة ال </a:t>
            </a:r>
            <a:r>
              <a:rPr lang="en-US"/>
              <a:t>Cookie header</a:t>
            </a:r>
            <a:r>
              <a:rPr lang="ar-JO"/>
              <a:t> الذي قمنا ب ارساله مع ال </a:t>
            </a:r>
            <a:r>
              <a:rPr lang="en-US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39114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30303F2-9AA5-D112-6BF5-C01E27C6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" r="57206"/>
          <a:stretch/>
        </p:blipFill>
        <p:spPr>
          <a:xfrm>
            <a:off x="0" y="12307"/>
            <a:ext cx="12188952" cy="6597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4BD26C-68FA-38C9-017C-970EC2E26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87C849BC-0EAD-4D02-9263-57903E00F6B6}" type="slidenum">
              <a:rPr lang="en-US" sz="12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28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11AE68-1172-3059-7B8E-12C5B9C0C29C}"/>
              </a:ext>
            </a:extLst>
          </p:cNvPr>
          <p:cNvSpPr/>
          <p:nvPr/>
        </p:nvSpPr>
        <p:spPr>
          <a:xfrm>
            <a:off x="3249639" y="3782449"/>
            <a:ext cx="3249636" cy="88802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اكتب </a:t>
            </a:r>
            <a:r>
              <a:rPr lang="en-US">
                <a:solidFill>
                  <a:schemeClr val="tx1"/>
                </a:solidFill>
              </a:rPr>
              <a:t>cmd </a:t>
            </a:r>
            <a:r>
              <a:rPr lang="ar-JO">
                <a:solidFill>
                  <a:schemeClr val="tx1"/>
                </a:solidFill>
              </a:rPr>
              <a:t> ثم </a:t>
            </a:r>
            <a:r>
              <a:rPr lang="en-US">
                <a:solidFill>
                  <a:schemeClr val="tx1"/>
                </a:solidFill>
              </a:rPr>
              <a:t>Enter </a:t>
            </a:r>
            <a:r>
              <a:rPr lang="ar-JO">
                <a:solidFill>
                  <a:schemeClr val="tx1"/>
                </a:solidFill>
              </a:rPr>
              <a:t> لفتح ال </a:t>
            </a:r>
            <a:r>
              <a:rPr lang="en-US">
                <a:solidFill>
                  <a:schemeClr val="tx1"/>
                </a:solidFill>
              </a:rPr>
              <a:t>command line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7083FE-4A43-3D57-92F1-8FC6DF990D54}"/>
              </a:ext>
            </a:extLst>
          </p:cNvPr>
          <p:cNvCxnSpPr>
            <a:cxnSpLocks/>
          </p:cNvCxnSpPr>
          <p:nvPr/>
        </p:nvCxnSpPr>
        <p:spPr>
          <a:xfrm>
            <a:off x="3685735" y="1477108"/>
            <a:ext cx="0" cy="21945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82E80-ABAA-2E0D-4189-16A721CF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271"/>
            <a:ext cx="12192000" cy="67337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21449-ECAC-F56C-5165-D2F083ED5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695D5D-E26E-4D94-8F1D-8EA4D05F549E}"/>
              </a:ext>
            </a:extLst>
          </p:cNvPr>
          <p:cNvSpPr/>
          <p:nvPr/>
        </p:nvSpPr>
        <p:spPr>
          <a:xfrm>
            <a:off x="2516139" y="2678602"/>
            <a:ext cx="4640579" cy="71569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باستخدام ال </a:t>
            </a:r>
            <a:r>
              <a:rPr lang="en-US">
                <a:solidFill>
                  <a:schemeClr val="tx1"/>
                </a:solidFill>
              </a:rPr>
              <a:t>command line </a:t>
            </a:r>
            <a:r>
              <a:rPr lang="ar-JO">
                <a:solidFill>
                  <a:schemeClr val="tx1"/>
                </a:solidFill>
              </a:rPr>
              <a:t> انشا فولدر جديد ب اسم 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algn="r" rtl="1"/>
            <a:r>
              <a:rPr lang="en-US">
                <a:solidFill>
                  <a:schemeClr val="tx1"/>
                </a:solidFill>
              </a:rPr>
              <a:t>Set-Read_Cookies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0385A1-18C2-8765-A6EE-BC6594EC56F8}"/>
              </a:ext>
            </a:extLst>
          </p:cNvPr>
          <p:cNvCxnSpPr>
            <a:cxnSpLocks/>
          </p:cNvCxnSpPr>
          <p:nvPr/>
        </p:nvCxnSpPr>
        <p:spPr>
          <a:xfrm>
            <a:off x="3219520" y="298676"/>
            <a:ext cx="0" cy="21945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C6EE72-87CE-CC29-AC84-D672CD729EA0}"/>
              </a:ext>
            </a:extLst>
          </p:cNvPr>
          <p:cNvSpPr/>
          <p:nvPr/>
        </p:nvSpPr>
        <p:spPr>
          <a:xfrm>
            <a:off x="361544" y="4299705"/>
            <a:ext cx="4640579" cy="110138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en-US">
                <a:solidFill>
                  <a:schemeClr val="tx1"/>
                </a:solidFill>
              </a:rPr>
              <a:t>mkdir </a:t>
            </a:r>
            <a:r>
              <a:rPr lang="ar-JO">
                <a:solidFill>
                  <a:schemeClr val="tx1"/>
                </a:solidFill>
              </a:rPr>
              <a:t> هو </a:t>
            </a:r>
            <a:r>
              <a:rPr lang="en-US">
                <a:solidFill>
                  <a:schemeClr val="tx1"/>
                </a:solidFill>
              </a:rPr>
              <a:t>command </a:t>
            </a:r>
            <a:r>
              <a:rPr lang="ar-JO">
                <a:solidFill>
                  <a:schemeClr val="tx1"/>
                </a:solidFill>
              </a:rPr>
              <a:t> نستخدمه لانشاء مجلد جديد باستخدام ال</a:t>
            </a:r>
            <a:r>
              <a:rPr lang="en-US">
                <a:solidFill>
                  <a:schemeClr val="tx1"/>
                </a:solidFill>
              </a:rPr>
              <a:t>  command line </a:t>
            </a:r>
            <a:r>
              <a:rPr lang="ar-JO">
                <a:solidFill>
                  <a:schemeClr val="tx1"/>
                </a:solidFill>
              </a:rPr>
              <a:t>و هو اختصار ل</a:t>
            </a:r>
            <a:endParaRPr lang="en-US">
              <a:solidFill>
                <a:schemeClr val="tx1"/>
              </a:solidFill>
            </a:endParaRPr>
          </a:p>
          <a:p>
            <a:pPr algn="r" rtl="1"/>
            <a:r>
              <a:rPr lang="ar-JO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(create directories)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7B7E2-E2F9-163B-C46E-9E946A0A72C2}"/>
              </a:ext>
            </a:extLst>
          </p:cNvPr>
          <p:cNvCxnSpPr>
            <a:cxnSpLocks/>
          </p:cNvCxnSpPr>
          <p:nvPr/>
        </p:nvCxnSpPr>
        <p:spPr>
          <a:xfrm>
            <a:off x="1786433" y="221406"/>
            <a:ext cx="0" cy="3856893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98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9F568-99EE-5790-3C1E-0957269143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5020" y="2800568"/>
            <a:ext cx="5128659" cy="913303"/>
          </a:xfrm>
        </p:spPr>
        <p:txBody>
          <a:bodyPr/>
          <a:lstStyle/>
          <a:p>
            <a:r>
              <a:rPr lang="en-US"/>
              <a:t>What are cookies?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72438-B942-B22D-05A2-E9BC5B62B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587C3-9367-78D0-2A81-A15BED1E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19C9D-11E8-A58C-B334-9F4B6BED4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69873D-C57F-978A-2BDB-D95285877268}"/>
              </a:ext>
            </a:extLst>
          </p:cNvPr>
          <p:cNvSpPr/>
          <p:nvPr/>
        </p:nvSpPr>
        <p:spPr>
          <a:xfrm>
            <a:off x="3469174" y="2741295"/>
            <a:ext cx="4640579" cy="71569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باستخدام ال </a:t>
            </a:r>
            <a:r>
              <a:rPr lang="en-US">
                <a:solidFill>
                  <a:schemeClr val="tx1"/>
                </a:solidFill>
              </a:rPr>
              <a:t> command line </a:t>
            </a:r>
            <a:r>
              <a:rPr lang="ar-JO">
                <a:solidFill>
                  <a:schemeClr val="tx1"/>
                </a:solidFill>
              </a:rPr>
              <a:t>انتقل الى الفولدر  </a:t>
            </a:r>
            <a:r>
              <a:rPr lang="en-US">
                <a:solidFill>
                  <a:schemeClr val="tx1"/>
                </a:solidFill>
              </a:rPr>
              <a:t>UsingAPIS_FetchData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5953C9-069C-1AC4-74B8-8CC72F173544}"/>
              </a:ext>
            </a:extLst>
          </p:cNvPr>
          <p:cNvCxnSpPr>
            <a:cxnSpLocks/>
          </p:cNvCxnSpPr>
          <p:nvPr/>
        </p:nvCxnSpPr>
        <p:spPr>
          <a:xfrm>
            <a:off x="4430133" y="324437"/>
            <a:ext cx="0" cy="21945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0E3EC7-E741-0BC9-BE92-C2B983CC8649}"/>
              </a:ext>
            </a:extLst>
          </p:cNvPr>
          <p:cNvSpPr/>
          <p:nvPr/>
        </p:nvSpPr>
        <p:spPr>
          <a:xfrm>
            <a:off x="580485" y="4364793"/>
            <a:ext cx="4640579" cy="110138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en-US">
                <a:solidFill>
                  <a:schemeClr val="tx1"/>
                </a:solidFill>
              </a:rPr>
              <a:t>cd </a:t>
            </a:r>
            <a:r>
              <a:rPr lang="ar-JO">
                <a:solidFill>
                  <a:schemeClr val="tx1"/>
                </a:solidFill>
              </a:rPr>
              <a:t> هو </a:t>
            </a:r>
            <a:r>
              <a:rPr lang="en-US">
                <a:solidFill>
                  <a:schemeClr val="tx1"/>
                </a:solidFill>
              </a:rPr>
              <a:t>command </a:t>
            </a:r>
            <a:r>
              <a:rPr lang="ar-JO">
                <a:solidFill>
                  <a:schemeClr val="tx1"/>
                </a:solidFill>
              </a:rPr>
              <a:t> نستخدمه للانتقال الى مجلد جديد او الخروج منه باستخدام ال</a:t>
            </a:r>
            <a:r>
              <a:rPr lang="en-US">
                <a:solidFill>
                  <a:schemeClr val="tx1"/>
                </a:solidFill>
              </a:rPr>
              <a:t>  command line </a:t>
            </a:r>
            <a:r>
              <a:rPr lang="ar-JO">
                <a:solidFill>
                  <a:schemeClr val="tx1"/>
                </a:solidFill>
              </a:rPr>
              <a:t>و هو اختصار ل </a:t>
            </a:r>
            <a:r>
              <a:rPr lang="en-US">
                <a:solidFill>
                  <a:schemeClr val="tx1"/>
                </a:solidFill>
              </a:rPr>
              <a:t>(change directory)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B993C0-2D1F-A178-F263-E83C30B0ED12}"/>
              </a:ext>
            </a:extLst>
          </p:cNvPr>
          <p:cNvCxnSpPr>
            <a:cxnSpLocks/>
          </p:cNvCxnSpPr>
          <p:nvPr/>
        </p:nvCxnSpPr>
        <p:spPr>
          <a:xfrm>
            <a:off x="2726591" y="324437"/>
            <a:ext cx="0" cy="3856893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96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EA37DB-12BC-0DD5-63B8-5F79D4B2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0554B-1075-C774-1E1C-1DD14FD14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A8AAB9-7A88-02D8-B8A9-7FE543D24F88}"/>
              </a:ext>
            </a:extLst>
          </p:cNvPr>
          <p:cNvCxnSpPr/>
          <p:nvPr/>
        </p:nvCxnSpPr>
        <p:spPr>
          <a:xfrm>
            <a:off x="5876134" y="465422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886BFF-FE21-F101-4E7F-8635754485AF}"/>
              </a:ext>
            </a:extLst>
          </p:cNvPr>
          <p:cNvSpPr/>
          <p:nvPr/>
        </p:nvSpPr>
        <p:spPr>
          <a:xfrm>
            <a:off x="4384959" y="2673823"/>
            <a:ext cx="2982351" cy="125202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باستخدام ال </a:t>
            </a:r>
            <a:r>
              <a:rPr lang="en-US">
                <a:solidFill>
                  <a:schemeClr val="tx1"/>
                </a:solidFill>
              </a:rPr>
              <a:t> command line</a:t>
            </a:r>
            <a:r>
              <a:rPr lang="ar-JO">
                <a:solidFill>
                  <a:schemeClr val="tx1"/>
                </a:solidFill>
              </a:rPr>
              <a:t>ادخل ال </a:t>
            </a:r>
            <a:r>
              <a:rPr lang="en-US">
                <a:solidFill>
                  <a:schemeClr val="tx1"/>
                </a:solidFill>
              </a:rPr>
              <a:t> command</a:t>
            </a:r>
          </a:p>
          <a:p>
            <a:pPr algn="r" rtl="1"/>
            <a:r>
              <a:rPr lang="en-US">
                <a:solidFill>
                  <a:schemeClr val="tx1"/>
                </a:solidFill>
              </a:rPr>
              <a:t>code .</a:t>
            </a:r>
          </a:p>
          <a:p>
            <a:pPr algn="r" rtl="1"/>
            <a:r>
              <a:rPr lang="ar-JO">
                <a:solidFill>
                  <a:schemeClr val="tx1"/>
                </a:solidFill>
              </a:rPr>
              <a:t>لفتح المجلد باستخدام ال </a:t>
            </a:r>
            <a:r>
              <a:rPr lang="en-US">
                <a:solidFill>
                  <a:schemeClr val="tx1"/>
                </a:solidFill>
              </a:rPr>
              <a:t>vsc</a:t>
            </a:r>
          </a:p>
        </p:txBody>
      </p:sp>
    </p:spTree>
    <p:extLst>
      <p:ext uri="{BB962C8B-B14F-4D97-AF65-F5344CB8AC3E}">
        <p14:creationId xmlns:p14="http://schemas.microsoft.com/office/powerpoint/2010/main" val="1576916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60294-1E80-E826-AC28-A0B184B9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" r="-115" b="27366"/>
          <a:stretch/>
        </p:blipFill>
        <p:spPr>
          <a:xfrm>
            <a:off x="0" y="0"/>
            <a:ext cx="12191999" cy="6656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1B09B-8AEE-3E8E-FF79-2BFA93AF7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F84C8-3B80-F6F4-D28F-B2EC5DB75BD7}"/>
              </a:ext>
            </a:extLst>
          </p:cNvPr>
          <p:cNvCxnSpPr/>
          <p:nvPr/>
        </p:nvCxnSpPr>
        <p:spPr>
          <a:xfrm>
            <a:off x="5134708" y="337625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942892-761C-0A07-5889-DFF54CEDB9C4}"/>
              </a:ext>
            </a:extLst>
          </p:cNvPr>
          <p:cNvSpPr/>
          <p:nvPr/>
        </p:nvSpPr>
        <p:spPr>
          <a:xfrm>
            <a:off x="3643532" y="2589665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باستخدام ال </a:t>
            </a:r>
            <a:r>
              <a:rPr lang="en-US">
                <a:solidFill>
                  <a:schemeClr val="tx1"/>
                </a:solidFill>
              </a:rPr>
              <a:t> command line</a:t>
            </a:r>
            <a:r>
              <a:rPr lang="ar-JO">
                <a:solidFill>
                  <a:schemeClr val="tx1"/>
                </a:solidFill>
              </a:rPr>
              <a:t>ادخل ال </a:t>
            </a:r>
            <a:r>
              <a:rPr lang="en-US">
                <a:solidFill>
                  <a:schemeClr val="tx1"/>
                </a:solidFill>
              </a:rPr>
              <a:t> command</a:t>
            </a:r>
          </a:p>
          <a:p>
            <a:pPr algn="r" rtl="1"/>
            <a:r>
              <a:rPr lang="en-US">
                <a:solidFill>
                  <a:schemeClr val="tx1"/>
                </a:solidFill>
              </a:rPr>
              <a:t>npm init </a:t>
            </a:r>
          </a:p>
          <a:p>
            <a:pPr algn="r" rtl="1"/>
            <a:r>
              <a:rPr lang="ar-JO">
                <a:solidFill>
                  <a:schemeClr val="tx1"/>
                </a:solidFill>
              </a:rPr>
              <a:t>لانشاء ملف </a:t>
            </a:r>
            <a:r>
              <a:rPr lang="en-US">
                <a:solidFill>
                  <a:schemeClr val="tx1"/>
                </a:solidFill>
              </a:rPr>
              <a:t>package.json </a:t>
            </a:r>
            <a:r>
              <a:rPr lang="ar-JO">
                <a:solidFill>
                  <a:schemeClr val="tx1"/>
                </a:solidFill>
              </a:rPr>
              <a:t> لمشروعنا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8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872431-70C7-D99F-6AE2-A3D9B70CE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36"/>
          <a:stretch/>
        </p:blipFill>
        <p:spPr>
          <a:xfrm>
            <a:off x="0" y="1"/>
            <a:ext cx="12192000" cy="66564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3626B-6EFF-AD4E-B224-4FD7FCBC1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14B245-929D-76F1-A7E1-7D254B7DC1CC}"/>
              </a:ext>
            </a:extLst>
          </p:cNvPr>
          <p:cNvCxnSpPr/>
          <p:nvPr/>
        </p:nvCxnSpPr>
        <p:spPr>
          <a:xfrm>
            <a:off x="2926078" y="1899139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EF0C29-EE98-5E04-8E27-F72938F726F7}"/>
              </a:ext>
            </a:extLst>
          </p:cNvPr>
          <p:cNvSpPr/>
          <p:nvPr/>
        </p:nvSpPr>
        <p:spPr>
          <a:xfrm>
            <a:off x="1631851" y="4072597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اسم المشروع 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ar-JO">
                <a:solidFill>
                  <a:schemeClr val="tx1"/>
                </a:solidFill>
              </a:rPr>
              <a:t> دعها كما هي ثم اضغط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424008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8C20E-9A70-D49B-C511-3FBCEC657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48D8F-5AEC-C486-1545-E3CD34C22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98" r="3761" b="-1"/>
          <a:stretch/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B36595-B67F-4476-626A-3FED9EBEEDAA}"/>
              </a:ext>
            </a:extLst>
          </p:cNvPr>
          <p:cNvCxnSpPr/>
          <p:nvPr/>
        </p:nvCxnSpPr>
        <p:spPr>
          <a:xfrm>
            <a:off x="1575922" y="478301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6AB9D8-5633-337B-5FA5-1FA28DB83D0C}"/>
              </a:ext>
            </a:extLst>
          </p:cNvPr>
          <p:cNvSpPr/>
          <p:nvPr/>
        </p:nvSpPr>
        <p:spPr>
          <a:xfrm>
            <a:off x="464575" y="2690446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رقم اصدار المشروع 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ar-JO">
                <a:solidFill>
                  <a:schemeClr val="tx1"/>
                </a:solidFill>
              </a:rPr>
              <a:t> دعها كما هي ثم اضغط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40334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701CE-BC5C-EC3C-86FD-4093147DE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9E0BD-842D-EB57-0B2D-C340BFF19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69" r="7300"/>
          <a:stretch/>
        </p:blipFill>
        <p:spPr>
          <a:xfrm>
            <a:off x="0" y="0"/>
            <a:ext cx="12191999" cy="66564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042A34-A95C-8CB4-9C2C-EA4FA3979CD7}"/>
              </a:ext>
            </a:extLst>
          </p:cNvPr>
          <p:cNvCxnSpPr/>
          <p:nvPr/>
        </p:nvCxnSpPr>
        <p:spPr>
          <a:xfrm>
            <a:off x="1287364" y="661180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3C84D1-392D-40A8-7591-C73685BFF480}"/>
              </a:ext>
            </a:extLst>
          </p:cNvPr>
          <p:cNvSpPr/>
          <p:nvPr/>
        </p:nvSpPr>
        <p:spPr>
          <a:xfrm>
            <a:off x="232287" y="2968281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وصف المشروع 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ar-JO">
                <a:solidFill>
                  <a:schemeClr val="tx1"/>
                </a:solidFill>
              </a:rPr>
              <a:t> دعها كما هي ثم اضغط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53148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2935D-0CE6-7157-F72E-745C9689A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639DE-E64E-8A52-D00A-D76970CBE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 r="21236"/>
          <a:stretch/>
        </p:blipFill>
        <p:spPr>
          <a:xfrm>
            <a:off x="0" y="0"/>
            <a:ext cx="12191999" cy="66564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70E4CA-2597-D1DD-D57C-ADE75FA2F43B}"/>
              </a:ext>
            </a:extLst>
          </p:cNvPr>
          <p:cNvCxnSpPr/>
          <p:nvPr/>
        </p:nvCxnSpPr>
        <p:spPr>
          <a:xfrm>
            <a:off x="3643873" y="984737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9904C4-AFA7-FB96-2DAC-A33E4C1AECE9}"/>
              </a:ext>
            </a:extLst>
          </p:cNvPr>
          <p:cNvSpPr/>
          <p:nvPr/>
        </p:nvSpPr>
        <p:spPr>
          <a:xfrm>
            <a:off x="1027282" y="3270736"/>
            <a:ext cx="5542329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</a:t>
            </a:r>
            <a:r>
              <a:rPr lang="en-US">
                <a:solidFill>
                  <a:schemeClr val="tx1"/>
                </a:solidFill>
              </a:rPr>
              <a:t>path</a:t>
            </a:r>
            <a:r>
              <a:rPr lang="ar-JO">
                <a:solidFill>
                  <a:schemeClr val="tx1"/>
                </a:solidFill>
              </a:rPr>
              <a:t> الملف الرئيسي الذي سيبدا </a:t>
            </a:r>
            <a:r>
              <a:rPr lang="en-US">
                <a:solidFill>
                  <a:schemeClr val="tx1"/>
                </a:solidFill>
              </a:rPr>
              <a:t>nodejs </a:t>
            </a:r>
            <a:r>
              <a:rPr lang="ar-JO">
                <a:solidFill>
                  <a:schemeClr val="tx1"/>
                </a:solidFill>
              </a:rPr>
              <a:t> بتنفيذه عند تشغيل المشروع 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ar-JO">
                <a:solidFill>
                  <a:schemeClr val="tx1"/>
                </a:solidFill>
              </a:rPr>
              <a:t> ادخل </a:t>
            </a:r>
            <a:r>
              <a:rPr lang="en-US">
                <a:solidFill>
                  <a:schemeClr val="tx1"/>
                </a:solidFill>
              </a:rPr>
              <a:t>“src/server.js”</a:t>
            </a:r>
            <a:r>
              <a:rPr lang="ar-JO">
                <a:solidFill>
                  <a:schemeClr val="tx1"/>
                </a:solidFill>
              </a:rPr>
              <a:t> ثم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5902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B0C05-A857-B991-B526-9C711394C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CB053-C718-CD1B-817B-B8A35034F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8" r="8202"/>
          <a:stretch/>
        </p:blipFill>
        <p:spPr>
          <a:xfrm>
            <a:off x="0" y="0"/>
            <a:ext cx="12191999" cy="66564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3921BB-505F-DB75-3460-344C3F8C4BEC}"/>
              </a:ext>
            </a:extLst>
          </p:cNvPr>
          <p:cNvCxnSpPr/>
          <p:nvPr/>
        </p:nvCxnSpPr>
        <p:spPr>
          <a:xfrm>
            <a:off x="1449313" y="1252026"/>
            <a:ext cx="0" cy="203981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E1687-D1A4-2991-B1BE-79A2F9FDDCE3}"/>
              </a:ext>
            </a:extLst>
          </p:cNvPr>
          <p:cNvSpPr/>
          <p:nvPr/>
        </p:nvSpPr>
        <p:spPr>
          <a:xfrm>
            <a:off x="464575" y="3497032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ال </a:t>
            </a:r>
            <a:r>
              <a:rPr lang="en-US">
                <a:solidFill>
                  <a:schemeClr val="tx1"/>
                </a:solidFill>
              </a:rPr>
              <a:t>command</a:t>
            </a:r>
            <a:r>
              <a:rPr lang="ar-JO">
                <a:solidFill>
                  <a:schemeClr val="tx1"/>
                </a:solidFill>
              </a:rPr>
              <a:t> الخاص بال </a:t>
            </a:r>
            <a:r>
              <a:rPr lang="en-US">
                <a:solidFill>
                  <a:schemeClr val="tx1"/>
                </a:solidFill>
              </a:rPr>
              <a:t>test</a:t>
            </a:r>
            <a:r>
              <a:rPr lang="ar-JO">
                <a:solidFill>
                  <a:schemeClr val="tx1"/>
                </a:solidFill>
              </a:rPr>
              <a:t> دعها كما هي ثم اضغط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21256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D077E9-CBCC-145F-AD62-10C6CDADD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92E1-4CAA-4CE6-5FD8-CA1358A21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06" b="9395"/>
          <a:stretch/>
        </p:blipFill>
        <p:spPr>
          <a:xfrm>
            <a:off x="0" y="1"/>
            <a:ext cx="12192000" cy="66564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0E6039-1204-7410-D910-C2C088F722F3}"/>
              </a:ext>
            </a:extLst>
          </p:cNvPr>
          <p:cNvCxnSpPr>
            <a:cxnSpLocks/>
          </p:cNvCxnSpPr>
          <p:nvPr/>
        </p:nvCxnSpPr>
        <p:spPr>
          <a:xfrm>
            <a:off x="1463381" y="2053883"/>
            <a:ext cx="0" cy="1153552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ADAD-A077-0B1B-E237-BA612AFFD231}"/>
              </a:ext>
            </a:extLst>
          </p:cNvPr>
          <p:cNvSpPr/>
          <p:nvPr/>
        </p:nvSpPr>
        <p:spPr>
          <a:xfrm>
            <a:off x="464575" y="3454829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ال </a:t>
            </a:r>
            <a:r>
              <a:rPr lang="en-US">
                <a:solidFill>
                  <a:schemeClr val="tx1"/>
                </a:solidFill>
              </a:rPr>
              <a:t>git repositry</a:t>
            </a:r>
            <a:r>
              <a:rPr lang="ar-JO">
                <a:solidFill>
                  <a:schemeClr val="tx1"/>
                </a:solidFill>
              </a:rPr>
              <a:t> التي سترفع عليها مشروع 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ar-JO">
                <a:solidFill>
                  <a:schemeClr val="tx1"/>
                </a:solidFill>
              </a:rPr>
              <a:t> دعها كما هي ثم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468024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77D97-00F9-FC4E-00E6-A5A84A4F3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40C8-47C7-745C-9DA4-42259AF62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3" r="11379"/>
          <a:stretch/>
        </p:blipFill>
        <p:spPr>
          <a:xfrm>
            <a:off x="0" y="0"/>
            <a:ext cx="12191999" cy="66564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E3EF3E-47E1-6AEC-94DA-FDCCF7E94234}"/>
              </a:ext>
            </a:extLst>
          </p:cNvPr>
          <p:cNvCxnSpPr>
            <a:cxnSpLocks/>
          </p:cNvCxnSpPr>
          <p:nvPr/>
        </p:nvCxnSpPr>
        <p:spPr>
          <a:xfrm>
            <a:off x="928808" y="1895620"/>
            <a:ext cx="0" cy="141028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76BF-A955-31F7-6734-B0D68EF8A667}"/>
              </a:ext>
            </a:extLst>
          </p:cNvPr>
          <p:cNvSpPr/>
          <p:nvPr/>
        </p:nvSpPr>
        <p:spPr>
          <a:xfrm>
            <a:off x="232287" y="3504065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كلمات مفتاحية للمشروع 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ar-JO">
                <a:solidFill>
                  <a:schemeClr val="tx1"/>
                </a:solidFill>
              </a:rPr>
              <a:t> دعها كما هي ثم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26738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EAD4-1F1C-0DCB-AEA4-DC4662770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09693-B591-2AA8-E734-FC9B4B59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CEC6D6-D5E6-8692-F1F6-E16928AF1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4" y="2504053"/>
            <a:ext cx="8832752" cy="3971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4CCE9-8092-E8EC-46BB-4F27E33DC4DF}"/>
              </a:ext>
            </a:extLst>
          </p:cNvPr>
          <p:cNvSpPr txBox="1"/>
          <p:nvPr/>
        </p:nvSpPr>
        <p:spPr>
          <a:xfrm>
            <a:off x="464575" y="1390977"/>
            <a:ext cx="1122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لابد انك لاحظت ظهور </a:t>
            </a:r>
            <a:r>
              <a:rPr lang="en-US"/>
              <a:t>pop-up menu</a:t>
            </a:r>
            <a:r>
              <a:rPr lang="ar-JO"/>
              <a:t> مشابهة لصورة في الأسفل عند استخدامك لعدد من المواقع على الانترنت ولابد انك تسالت عن ماذا تعني ال </a:t>
            </a:r>
            <a:r>
              <a:rPr lang="en-US"/>
              <a:t>cookies </a:t>
            </a:r>
            <a:r>
              <a:rPr lang="ar-JO"/>
              <a:t> وبماذا يستفيد الموقع اذا قمت باسماح له باستخدامها على جهازك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62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6589F-BFF4-FAC4-3E10-9AFE79953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A85E5-C4B0-BF86-8D30-F12A340B6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6" r="11528"/>
          <a:stretch/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76DD46-C443-7EC6-6C9D-C91FDA503C1A}"/>
              </a:ext>
            </a:extLst>
          </p:cNvPr>
          <p:cNvCxnSpPr>
            <a:cxnSpLocks/>
          </p:cNvCxnSpPr>
          <p:nvPr/>
        </p:nvCxnSpPr>
        <p:spPr>
          <a:xfrm>
            <a:off x="872538" y="2275448"/>
            <a:ext cx="0" cy="141028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3D1FC-BC3D-27D5-B597-96F0449CCA8C}"/>
              </a:ext>
            </a:extLst>
          </p:cNvPr>
          <p:cNvSpPr/>
          <p:nvPr/>
        </p:nvSpPr>
        <p:spPr>
          <a:xfrm>
            <a:off x="232287" y="3826413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اسم كاتب المشروع 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ar-JO">
                <a:solidFill>
                  <a:schemeClr val="tx1"/>
                </a:solidFill>
              </a:rPr>
              <a:t> اكتب اسمك ان أحببت ثم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8216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08010-361D-A8D7-53DE-9393EAC2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F520A-FA56-822D-D527-95C31CDB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7" r="16008"/>
          <a:stretch/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AEBFE5-B419-75DE-B537-03BC0F09C282}"/>
              </a:ext>
            </a:extLst>
          </p:cNvPr>
          <p:cNvCxnSpPr>
            <a:cxnSpLocks/>
          </p:cNvCxnSpPr>
          <p:nvPr/>
        </p:nvCxnSpPr>
        <p:spPr>
          <a:xfrm>
            <a:off x="971012" y="2440743"/>
            <a:ext cx="0" cy="141028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FCC3B0-183D-8658-5D3C-AC4D93559DA1}"/>
              </a:ext>
            </a:extLst>
          </p:cNvPr>
          <p:cNvSpPr/>
          <p:nvPr/>
        </p:nvSpPr>
        <p:spPr>
          <a:xfrm>
            <a:off x="232287" y="4051496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سيطلب منك نوع رخصة المشروع 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ar-JO">
                <a:solidFill>
                  <a:schemeClr val="tx1"/>
                </a:solidFill>
              </a:rPr>
              <a:t> دعها كما هي ثم </a:t>
            </a:r>
            <a:r>
              <a:rPr lang="en-US">
                <a:solidFill>
                  <a:schemeClr val="tx1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943470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54770D-CE8F-E2DE-BC6D-272C5578A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06"/>
          <a:stretch/>
        </p:blipFill>
        <p:spPr>
          <a:xfrm>
            <a:off x="0" y="-1"/>
            <a:ext cx="12192000" cy="66282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0030B-91D1-0596-BF7E-39E75981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7DEA9E-FF16-5C9E-5F45-DF12CAC8F62E}"/>
              </a:ext>
            </a:extLst>
          </p:cNvPr>
          <p:cNvCxnSpPr>
            <a:cxnSpLocks/>
          </p:cNvCxnSpPr>
          <p:nvPr/>
        </p:nvCxnSpPr>
        <p:spPr>
          <a:xfrm>
            <a:off x="1871345" y="4754880"/>
            <a:ext cx="0" cy="25321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3263E7-2D2D-2CEF-ECC7-B8238B15C761}"/>
              </a:ext>
            </a:extLst>
          </p:cNvPr>
          <p:cNvSpPr/>
          <p:nvPr/>
        </p:nvSpPr>
        <p:spPr>
          <a:xfrm>
            <a:off x="583980" y="5038607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ادخل </a:t>
            </a:r>
            <a:r>
              <a:rPr lang="en-US">
                <a:solidFill>
                  <a:schemeClr val="tx1"/>
                </a:solidFill>
              </a:rPr>
              <a:t>yes </a:t>
            </a:r>
            <a:r>
              <a:rPr lang="ar-JO">
                <a:solidFill>
                  <a:schemeClr val="tx1"/>
                </a:solidFill>
              </a:rPr>
              <a:t> ثم </a:t>
            </a:r>
            <a:r>
              <a:rPr lang="en-US">
                <a:solidFill>
                  <a:schemeClr val="tx1"/>
                </a:solidFill>
              </a:rPr>
              <a:t>Enter</a:t>
            </a:r>
            <a:r>
              <a:rPr lang="ar-JO">
                <a:solidFill>
                  <a:schemeClr val="tx1"/>
                </a:solidFill>
              </a:rPr>
              <a:t> لتوافق على اعدادات المشروع التي قمت ب إدخالها والتي سيعرضها لك قبل السؤال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A520AE-5C93-275B-920D-CA31092FABC7}"/>
              </a:ext>
            </a:extLst>
          </p:cNvPr>
          <p:cNvCxnSpPr/>
          <p:nvPr/>
        </p:nvCxnSpPr>
        <p:spPr>
          <a:xfrm>
            <a:off x="3699803" y="5669280"/>
            <a:ext cx="1913206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67A743-D5EA-9A04-9AD9-02A918FBD312}"/>
              </a:ext>
            </a:extLst>
          </p:cNvPr>
          <p:cNvCxnSpPr>
            <a:cxnSpLocks/>
          </p:cNvCxnSpPr>
          <p:nvPr/>
        </p:nvCxnSpPr>
        <p:spPr>
          <a:xfrm flipV="1">
            <a:off x="5613009" y="3882683"/>
            <a:ext cx="0" cy="178659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6232A-AD9E-AF40-636E-88174F586AD0}"/>
              </a:ext>
            </a:extLst>
          </p:cNvPr>
          <p:cNvSpPr/>
          <p:nvPr/>
        </p:nvSpPr>
        <p:spPr>
          <a:xfrm>
            <a:off x="112540" y="229742"/>
            <a:ext cx="9326853" cy="3455991"/>
          </a:xfrm>
          <a:prstGeom prst="roundRect">
            <a:avLst>
              <a:gd name="adj" fmla="val 5426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08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9269EA-E6B5-537C-3551-72E561DE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33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45504-090C-9F6B-B8B6-71EC0C060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8C6FA4-5188-2E48-F643-7A37C236DEFF}"/>
              </a:ext>
            </a:extLst>
          </p:cNvPr>
          <p:cNvSpPr/>
          <p:nvPr/>
        </p:nvSpPr>
        <p:spPr>
          <a:xfrm>
            <a:off x="8560362" y="1223308"/>
            <a:ext cx="2982351" cy="1477108"/>
          </a:xfrm>
          <a:prstGeom prst="roundRect">
            <a:avLst>
              <a:gd name="adj" fmla="val 6191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>
                <a:solidFill>
                  <a:schemeClr val="tx1"/>
                </a:solidFill>
              </a:rPr>
              <a:t>لبدا العمل على مشروعنا من </a:t>
            </a:r>
            <a:r>
              <a:rPr lang="en-US">
                <a:solidFill>
                  <a:schemeClr val="tx1"/>
                </a:solidFill>
              </a:rPr>
              <a:t>vsc</a:t>
            </a:r>
            <a:r>
              <a:rPr lang="ar-JO">
                <a:solidFill>
                  <a:schemeClr val="tx1"/>
                </a:solidFill>
              </a:rPr>
              <a:t> قم بفتح </a:t>
            </a:r>
            <a:r>
              <a:rPr lang="en-US">
                <a:solidFill>
                  <a:schemeClr val="tx1"/>
                </a:solidFill>
              </a:rPr>
              <a:t>terminal</a:t>
            </a:r>
            <a:r>
              <a:rPr lang="ar-JO">
                <a:solidFill>
                  <a:schemeClr val="tx1"/>
                </a:solidFill>
              </a:rPr>
              <a:t> اما عن طريق كما هو موضح او عن طريق الاختصار </a:t>
            </a:r>
          </a:p>
          <a:p>
            <a:pPr algn="r" rtl="1"/>
            <a:r>
              <a:rPr lang="ar-JO">
                <a:solidFill>
                  <a:schemeClr val="tx1"/>
                </a:solidFill>
              </a:rPr>
              <a:t>“</a:t>
            </a:r>
            <a:r>
              <a:rPr lang="en-US">
                <a:solidFill>
                  <a:schemeClr val="tx1"/>
                </a:solidFill>
              </a:rPr>
              <a:t>ctrl + shift + `</a:t>
            </a:r>
            <a:r>
              <a:rPr lang="ar-JO">
                <a:solidFill>
                  <a:schemeClr val="tx1"/>
                </a:solidFill>
              </a:rPr>
              <a:t>"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04AA18-A7CD-F5DA-CA4F-A4E630D87A36}"/>
              </a:ext>
            </a:extLst>
          </p:cNvPr>
          <p:cNvSpPr/>
          <p:nvPr/>
        </p:nvSpPr>
        <p:spPr>
          <a:xfrm>
            <a:off x="2609556" y="316523"/>
            <a:ext cx="1548620" cy="186609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1530D1-FDBB-AA97-370B-669433DFE87D}"/>
              </a:ext>
            </a:extLst>
          </p:cNvPr>
          <p:cNvSpPr/>
          <p:nvPr/>
        </p:nvSpPr>
        <p:spPr>
          <a:xfrm>
            <a:off x="4282439" y="317907"/>
            <a:ext cx="2287174" cy="171157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9587B2-4088-54CC-61F6-2E7E0B4E8D11}"/>
              </a:ext>
            </a:extLst>
          </p:cNvPr>
          <p:cNvSpPr/>
          <p:nvPr/>
        </p:nvSpPr>
        <p:spPr>
          <a:xfrm>
            <a:off x="2119532" y="240914"/>
            <a:ext cx="337625" cy="335280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83CF7-0EA4-1864-43BC-645785516E9B}"/>
              </a:ext>
            </a:extLst>
          </p:cNvPr>
          <p:cNvSpPr/>
          <p:nvPr/>
        </p:nvSpPr>
        <p:spPr>
          <a:xfrm>
            <a:off x="4282439" y="-14659"/>
            <a:ext cx="337625" cy="302455"/>
          </a:xfrm>
          <a:prstGeom prst="ellipse">
            <a:avLst/>
          </a:prstGeom>
          <a:solidFill>
            <a:srgbClr val="FFBE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0461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CF1EE-CB10-1039-0B11-0DB63C34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78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4C404-8B17-ED42-6419-27440D600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94525-9FC8-93B0-2051-EF025770DC3F}"/>
              </a:ext>
            </a:extLst>
          </p:cNvPr>
          <p:cNvCxnSpPr>
            <a:cxnSpLocks/>
          </p:cNvCxnSpPr>
          <p:nvPr/>
        </p:nvCxnSpPr>
        <p:spPr>
          <a:xfrm flipV="1">
            <a:off x="6443003" y="4090182"/>
            <a:ext cx="0" cy="114300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7FB523-4503-D2AA-7321-8BD0AA091053}"/>
              </a:ext>
            </a:extLst>
          </p:cNvPr>
          <p:cNvSpPr/>
          <p:nvPr/>
        </p:nvSpPr>
        <p:spPr>
          <a:xfrm>
            <a:off x="4614203" y="2392605"/>
            <a:ext cx="4044459" cy="1609654"/>
          </a:xfrm>
          <a:prstGeom prst="roundRect">
            <a:avLst>
              <a:gd name="adj" fmla="val 10549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JO"/>
              <a:t>ادخل:</a:t>
            </a:r>
          </a:p>
          <a:p>
            <a:pPr algn="r" rtl="1"/>
            <a:r>
              <a:rPr lang="en-US"/>
              <a:t>npm i express cookie-pareser</a:t>
            </a:r>
            <a:endParaRPr lang="ar-JO"/>
          </a:p>
          <a:p>
            <a:pPr algn="r" rtl="1"/>
            <a:r>
              <a:rPr lang="ar-JO"/>
              <a:t>لتثبيت الحزم ثم </a:t>
            </a:r>
            <a:r>
              <a:rPr lang="en-US"/>
              <a:t>Enter</a:t>
            </a:r>
            <a:endParaRPr lang="ar-JO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20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4CCF8-8FAC-4770-E383-CC7E31805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CCDF9-43CE-B9D2-C5A9-42BE8DCEE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86"/>
          <a:stretch/>
        </p:blipFill>
        <p:spPr>
          <a:xfrm>
            <a:off x="0" y="14068"/>
            <a:ext cx="12192000" cy="665643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A40EE3-7F0C-F538-617F-72835FC8D615}"/>
              </a:ext>
            </a:extLst>
          </p:cNvPr>
          <p:cNvSpPr/>
          <p:nvPr/>
        </p:nvSpPr>
        <p:spPr>
          <a:xfrm>
            <a:off x="5050302" y="521518"/>
            <a:ext cx="4262510" cy="98473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JO"/>
              <a:t>لانشاء مجلدات وملفات المشروع نقوم بالنقر على زر ال </a:t>
            </a:r>
            <a:r>
              <a:rPr lang="en-US"/>
              <a:t>mouse</a:t>
            </a:r>
            <a:r>
              <a:rPr lang="ar-JO"/>
              <a:t> الأيمن على قسم </a:t>
            </a:r>
            <a:r>
              <a:rPr lang="en-US"/>
              <a:t>File Explorer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6F39DA-8342-831C-01A4-499C9BA1582B}"/>
              </a:ext>
            </a:extLst>
          </p:cNvPr>
          <p:cNvSpPr/>
          <p:nvPr/>
        </p:nvSpPr>
        <p:spPr>
          <a:xfrm>
            <a:off x="5050302" y="1707817"/>
            <a:ext cx="4262510" cy="98473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JO"/>
              <a:t>ثم ننقر على خيار </a:t>
            </a:r>
            <a:r>
              <a:rPr lang="en-US"/>
              <a:t>New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F59683-5B8B-D900-C833-7CD74502042E}"/>
              </a:ext>
            </a:extLst>
          </p:cNvPr>
          <p:cNvCxnSpPr/>
          <p:nvPr/>
        </p:nvCxnSpPr>
        <p:spPr>
          <a:xfrm flipH="1">
            <a:off x="2826327" y="1036399"/>
            <a:ext cx="222397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8210217-9A31-796E-FEED-4482AA9F1750}"/>
              </a:ext>
            </a:extLst>
          </p:cNvPr>
          <p:cNvSpPr/>
          <p:nvPr/>
        </p:nvSpPr>
        <p:spPr>
          <a:xfrm>
            <a:off x="9516153" y="701119"/>
            <a:ext cx="337625" cy="335280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4FE661-87BF-FC9F-D696-751ABAC44A22}"/>
              </a:ext>
            </a:extLst>
          </p:cNvPr>
          <p:cNvSpPr/>
          <p:nvPr/>
        </p:nvSpPr>
        <p:spPr>
          <a:xfrm>
            <a:off x="9585424" y="1864906"/>
            <a:ext cx="337625" cy="335280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59A49B-5859-2C08-81D4-01CB11F0D487}"/>
              </a:ext>
            </a:extLst>
          </p:cNvPr>
          <p:cNvSpPr/>
          <p:nvPr/>
        </p:nvSpPr>
        <p:spPr>
          <a:xfrm>
            <a:off x="1405492" y="2015575"/>
            <a:ext cx="3221926" cy="369222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E2BBF5-9C93-D805-2BDD-E80EDD25D4B8}"/>
              </a:ext>
            </a:extLst>
          </p:cNvPr>
          <p:cNvCxnSpPr/>
          <p:nvPr/>
        </p:nvCxnSpPr>
        <p:spPr>
          <a:xfrm flipH="1">
            <a:off x="4777690" y="2216732"/>
            <a:ext cx="272612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5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9BAAF-6217-BA2C-529B-D063FA010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68F6C-5414-D09A-A1EE-B2B2CD133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7"/>
          <a:stretch/>
        </p:blipFill>
        <p:spPr>
          <a:xfrm>
            <a:off x="0" y="0"/>
            <a:ext cx="12192000" cy="66044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26C-68D5-E343-6EFC-850612FD2F5F}"/>
              </a:ext>
            </a:extLst>
          </p:cNvPr>
          <p:cNvSpPr/>
          <p:nvPr/>
        </p:nvSpPr>
        <p:spPr>
          <a:xfrm>
            <a:off x="3865418" y="568920"/>
            <a:ext cx="3137092" cy="67956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JO"/>
              <a:t>اكتب اسم المجلد </a:t>
            </a:r>
            <a:r>
              <a:rPr lang="en-US"/>
              <a:t>“src”</a:t>
            </a:r>
            <a:r>
              <a:rPr lang="ar-JO"/>
              <a:t>  ثم </a:t>
            </a:r>
            <a:r>
              <a:rPr lang="en-US"/>
              <a:t>Enter </a:t>
            </a:r>
            <a:r>
              <a:rPr lang="ar-JO"/>
              <a:t> ليتم انشاء مجلد جديد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7D1A75-41A4-66A3-D772-4FE8A0A33CC7}"/>
              </a:ext>
            </a:extLst>
          </p:cNvPr>
          <p:cNvCxnSpPr/>
          <p:nvPr/>
        </p:nvCxnSpPr>
        <p:spPr>
          <a:xfrm flipH="1">
            <a:off x="3103418" y="914399"/>
            <a:ext cx="762000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BCE2EE-F1E6-814E-E4FE-DF3503207349}"/>
              </a:ext>
            </a:extLst>
          </p:cNvPr>
          <p:cNvSpPr/>
          <p:nvPr/>
        </p:nvSpPr>
        <p:spPr>
          <a:xfrm>
            <a:off x="464576" y="767545"/>
            <a:ext cx="2431024" cy="282314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AEF6D-28B3-8F58-3FF0-3246ED6A9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6BAE4-31E7-06A5-AC2C-E988584D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8"/>
          <a:stretch/>
        </p:blipFill>
        <p:spPr>
          <a:xfrm>
            <a:off x="0" y="0"/>
            <a:ext cx="12192000" cy="66733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5D519E-9AF1-2C42-BD5D-E4E8A266F4C6}"/>
              </a:ext>
            </a:extLst>
          </p:cNvPr>
          <p:cNvSpPr/>
          <p:nvPr/>
        </p:nvSpPr>
        <p:spPr>
          <a:xfrm>
            <a:off x="588074" y="1226330"/>
            <a:ext cx="2210544" cy="162201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1DBBB-3B1E-DAA6-3583-56DBE7767A63}"/>
              </a:ext>
            </a:extLst>
          </p:cNvPr>
          <p:cNvSpPr/>
          <p:nvPr/>
        </p:nvSpPr>
        <p:spPr>
          <a:xfrm>
            <a:off x="588074" y="1452221"/>
            <a:ext cx="2210544" cy="162200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F2D03-9A42-C899-DA9D-226037BDF0FC}"/>
              </a:ext>
            </a:extLst>
          </p:cNvPr>
          <p:cNvCxnSpPr/>
          <p:nvPr/>
        </p:nvCxnSpPr>
        <p:spPr>
          <a:xfrm>
            <a:off x="1260764" y="1122219"/>
            <a:ext cx="1801091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1ADA28-14C8-C3FD-D44C-75F0B88EC007}"/>
              </a:ext>
            </a:extLst>
          </p:cNvPr>
          <p:cNvCxnSpPr>
            <a:cxnSpLocks/>
          </p:cNvCxnSpPr>
          <p:nvPr/>
        </p:nvCxnSpPr>
        <p:spPr>
          <a:xfrm>
            <a:off x="3061856" y="1122219"/>
            <a:ext cx="0" cy="381443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67C212-30D6-9491-62A7-448DD5C30554}"/>
              </a:ext>
            </a:extLst>
          </p:cNvPr>
          <p:cNvCxnSpPr/>
          <p:nvPr/>
        </p:nvCxnSpPr>
        <p:spPr>
          <a:xfrm flipH="1">
            <a:off x="2819396" y="1307430"/>
            <a:ext cx="263237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7E9FC2-57C1-C2AB-DE7F-48FB98DEB5F6}"/>
              </a:ext>
            </a:extLst>
          </p:cNvPr>
          <p:cNvCxnSpPr/>
          <p:nvPr/>
        </p:nvCxnSpPr>
        <p:spPr>
          <a:xfrm flipH="1">
            <a:off x="2819396" y="1491761"/>
            <a:ext cx="263237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E3F3C9-6C39-F701-2C1E-2DA285F0272E}"/>
              </a:ext>
            </a:extLst>
          </p:cNvPr>
          <p:cNvSpPr/>
          <p:nvPr/>
        </p:nvSpPr>
        <p:spPr>
          <a:xfrm>
            <a:off x="3768438" y="897471"/>
            <a:ext cx="4184071" cy="81991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JO"/>
              <a:t>داخل ال </a:t>
            </a:r>
            <a:r>
              <a:rPr lang="en-US"/>
              <a:t>src</a:t>
            </a:r>
            <a:r>
              <a:rPr lang="ar-JO"/>
              <a:t> أنشئ مجلد ب اسم </a:t>
            </a:r>
            <a:r>
              <a:rPr lang="en-US"/>
              <a:t>serverMyApp </a:t>
            </a:r>
            <a:r>
              <a:rPr lang="ar-JO"/>
              <a:t> و ملف ب اسم </a:t>
            </a:r>
            <a:r>
              <a:rPr lang="en-US"/>
              <a:t>server.js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944ABC-A2E2-DA56-2DD6-FDB6A1A89DFF}"/>
              </a:ext>
            </a:extLst>
          </p:cNvPr>
          <p:cNvCxnSpPr>
            <a:endCxn id="16" idx="1"/>
          </p:cNvCxnSpPr>
          <p:nvPr/>
        </p:nvCxnSpPr>
        <p:spPr>
          <a:xfrm>
            <a:off x="3061855" y="1307430"/>
            <a:ext cx="706583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7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321FC-C3DA-771D-BE3B-0F4CEDA6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09194-4BE6-6CFD-8A57-C13DC244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99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D72D76-4CEB-5E3F-5D3D-C7470549E978}"/>
              </a:ext>
            </a:extLst>
          </p:cNvPr>
          <p:cNvSpPr/>
          <p:nvPr/>
        </p:nvSpPr>
        <p:spPr>
          <a:xfrm>
            <a:off x="394236" y="1639742"/>
            <a:ext cx="2431024" cy="201561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469CF2-2C14-201A-F019-717F0CFCEA9C}"/>
              </a:ext>
            </a:extLst>
          </p:cNvPr>
          <p:cNvSpPr/>
          <p:nvPr/>
        </p:nvSpPr>
        <p:spPr>
          <a:xfrm>
            <a:off x="0" y="1575654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6CC89-492B-84C3-EC9E-800F8558291A}"/>
              </a:ext>
            </a:extLst>
          </p:cNvPr>
          <p:cNvSpPr/>
          <p:nvPr/>
        </p:nvSpPr>
        <p:spPr>
          <a:xfrm>
            <a:off x="394236" y="1139483"/>
            <a:ext cx="2431024" cy="3844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افتح ملف ال</a:t>
            </a:r>
            <a:r>
              <a:rPr lang="en-US"/>
              <a:t> </a:t>
            </a:r>
            <a:r>
              <a:rPr lang="ar-JO"/>
              <a:t> </a:t>
            </a:r>
            <a:r>
              <a:rPr lang="en-US"/>
              <a:t>server.js</a:t>
            </a:r>
          </a:p>
        </p:txBody>
      </p:sp>
    </p:spTree>
    <p:extLst>
      <p:ext uri="{BB962C8B-B14F-4D97-AF65-F5344CB8AC3E}">
        <p14:creationId xmlns:p14="http://schemas.microsoft.com/office/powerpoint/2010/main" val="1963416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321FC-C3DA-771D-BE3B-0F4CEDA6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09194-4BE6-6CFD-8A57-C13DC244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99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D72D76-4CEB-5E3F-5D3D-C7470549E978}"/>
              </a:ext>
            </a:extLst>
          </p:cNvPr>
          <p:cNvSpPr/>
          <p:nvPr/>
        </p:nvSpPr>
        <p:spPr>
          <a:xfrm>
            <a:off x="3278112" y="823816"/>
            <a:ext cx="7033505" cy="700108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469CF2-2C14-201A-F019-717F0CFCEA9C}"/>
              </a:ext>
            </a:extLst>
          </p:cNvPr>
          <p:cNvSpPr/>
          <p:nvPr/>
        </p:nvSpPr>
        <p:spPr>
          <a:xfrm>
            <a:off x="2825260" y="771492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2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6CC89-492B-84C3-EC9E-800F8558291A}"/>
              </a:ext>
            </a:extLst>
          </p:cNvPr>
          <p:cNvSpPr/>
          <p:nvPr/>
        </p:nvSpPr>
        <p:spPr>
          <a:xfrm>
            <a:off x="8131125" y="323558"/>
            <a:ext cx="1953063" cy="43386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استورد الحزم التالية</a:t>
            </a:r>
            <a:r>
              <a:rPr lang="en-US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8492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EAD4-1F1C-0DCB-AEA4-DC4662770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09693-B591-2AA8-E734-FC9B4B59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4CCE9-8092-E8EC-46BB-4F27E33DC4DF}"/>
              </a:ext>
            </a:extLst>
          </p:cNvPr>
          <p:cNvSpPr txBox="1"/>
          <p:nvPr/>
        </p:nvSpPr>
        <p:spPr>
          <a:xfrm>
            <a:off x="464575" y="1447113"/>
            <a:ext cx="1122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اذا رجعنا في الوقت قليلا الى بداية التسعينات عندما كان الانترنت ما زال في بداياته لاحظ المبرمجين ان الانترنت ما زال </a:t>
            </a:r>
            <a:r>
              <a:rPr lang="en-US"/>
              <a:t>public</a:t>
            </a:r>
            <a:r>
              <a:rPr lang="ar-JO"/>
              <a:t> وليس </a:t>
            </a:r>
            <a:r>
              <a:rPr lang="en-US"/>
              <a:t>personal </a:t>
            </a:r>
            <a:r>
              <a:rPr lang="ar-JO"/>
              <a:t> بشكل كافي</a:t>
            </a:r>
            <a:r>
              <a:rPr lang="en-US"/>
              <a:t> </a:t>
            </a:r>
            <a:r>
              <a:rPr lang="ar-JO"/>
              <a:t> 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4EB36-07E8-7430-0ACC-971430EB0824}"/>
              </a:ext>
            </a:extLst>
          </p:cNvPr>
          <p:cNvCxnSpPr>
            <a:cxnSpLocks/>
          </p:cNvCxnSpPr>
          <p:nvPr/>
        </p:nvCxnSpPr>
        <p:spPr>
          <a:xfrm>
            <a:off x="4473696" y="3944361"/>
            <a:ext cx="2912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90s - Free miscellaneous icons">
            <a:extLst>
              <a:ext uri="{FF2B5EF4-FFF2-40B4-BE49-F238E27FC236}">
                <a16:creationId xmlns:a16="http://schemas.microsoft.com/office/drawing/2014/main" id="{2324FA68-A502-6F6C-507C-6F481C70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012" y="3209950"/>
            <a:ext cx="1734282" cy="15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Stopwatch with solid fill">
            <a:extLst>
              <a:ext uri="{FF2B5EF4-FFF2-40B4-BE49-F238E27FC236}">
                <a16:creationId xmlns:a16="http://schemas.microsoft.com/office/drawing/2014/main" id="{5FC63025-1860-A76C-89D9-BACF7BA6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4558" y="3254722"/>
            <a:ext cx="1509835" cy="15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8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321FC-C3DA-771D-BE3B-0F4CEDA6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09194-4BE6-6CFD-8A57-C13DC244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99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D72D76-4CEB-5E3F-5D3D-C7470549E978}"/>
              </a:ext>
            </a:extLst>
          </p:cNvPr>
          <p:cNvSpPr/>
          <p:nvPr/>
        </p:nvSpPr>
        <p:spPr>
          <a:xfrm>
            <a:off x="3008310" y="1481978"/>
            <a:ext cx="7033505" cy="1408929"/>
          </a:xfrm>
          <a:prstGeom prst="roundRect">
            <a:avLst>
              <a:gd name="adj" fmla="val 9678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469CF2-2C14-201A-F019-717F0CFCEA9C}"/>
              </a:ext>
            </a:extLst>
          </p:cNvPr>
          <p:cNvSpPr/>
          <p:nvPr/>
        </p:nvSpPr>
        <p:spPr>
          <a:xfrm>
            <a:off x="2493497" y="1481978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6CC89-492B-84C3-EC9E-800F8558291A}"/>
              </a:ext>
            </a:extLst>
          </p:cNvPr>
          <p:cNvSpPr/>
          <p:nvPr/>
        </p:nvSpPr>
        <p:spPr>
          <a:xfrm>
            <a:off x="3629465" y="240236"/>
            <a:ext cx="6418383" cy="1085916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</a:t>
            </a:r>
            <a:r>
              <a:rPr lang="en-US"/>
              <a:t>code</a:t>
            </a:r>
            <a:r>
              <a:rPr lang="ar-JO"/>
              <a:t> التالي والذي يقوم بعمل </a:t>
            </a:r>
            <a:r>
              <a:rPr lang="en-US"/>
              <a:t>create</a:t>
            </a:r>
            <a:r>
              <a:rPr lang="ar-JO"/>
              <a:t> ل </a:t>
            </a:r>
            <a:r>
              <a:rPr lang="en-US"/>
              <a:t>server</a:t>
            </a:r>
            <a:r>
              <a:rPr lang="ar-JO"/>
              <a:t> بواسطة </a:t>
            </a:r>
            <a:r>
              <a:rPr lang="en-US"/>
              <a:t>express</a:t>
            </a:r>
            <a:r>
              <a:rPr lang="ar-JO"/>
              <a:t> وتهيئته للاستماع لل</a:t>
            </a:r>
            <a:r>
              <a:rPr lang="en-US"/>
              <a:t>http requests</a:t>
            </a:r>
            <a:r>
              <a:rPr lang="ar-JO"/>
              <a:t> واستقبالها على ال </a:t>
            </a:r>
            <a:r>
              <a:rPr lang="en-US"/>
              <a:t>port 4000</a:t>
            </a:r>
          </a:p>
        </p:txBody>
      </p:sp>
    </p:spTree>
    <p:extLst>
      <p:ext uri="{BB962C8B-B14F-4D97-AF65-F5344CB8AC3E}">
        <p14:creationId xmlns:p14="http://schemas.microsoft.com/office/powerpoint/2010/main" val="405005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57CEDD-13BC-6405-3841-F1AEA156A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E2174-C160-9D33-F134-A5C314EE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33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919CF0-AB7E-F1D4-6470-6E69A2D6BD47}"/>
              </a:ext>
            </a:extLst>
          </p:cNvPr>
          <p:cNvSpPr/>
          <p:nvPr/>
        </p:nvSpPr>
        <p:spPr>
          <a:xfrm>
            <a:off x="394236" y="2047705"/>
            <a:ext cx="2431024" cy="201561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8AE5C2-9DE4-889D-C96B-8353ED6625B5}"/>
              </a:ext>
            </a:extLst>
          </p:cNvPr>
          <p:cNvSpPr/>
          <p:nvPr/>
        </p:nvSpPr>
        <p:spPr>
          <a:xfrm>
            <a:off x="0" y="1983617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3DE828-2CB9-9D42-D60B-27B9329351BB}"/>
              </a:ext>
            </a:extLst>
          </p:cNvPr>
          <p:cNvSpPr/>
          <p:nvPr/>
        </p:nvSpPr>
        <p:spPr>
          <a:xfrm>
            <a:off x="647114" y="1209823"/>
            <a:ext cx="2178146" cy="653240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افتح ملف ال</a:t>
            </a:r>
            <a:r>
              <a:rPr lang="en-US"/>
              <a:t> </a:t>
            </a:r>
            <a:r>
              <a:rPr lang="ar-JO"/>
              <a:t> </a:t>
            </a:r>
            <a:r>
              <a:rPr lang="en-US"/>
              <a:t>package.json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9B11EE-0CF0-BF9B-1C41-595BF4374135}"/>
              </a:ext>
            </a:extLst>
          </p:cNvPr>
          <p:cNvSpPr/>
          <p:nvPr/>
        </p:nvSpPr>
        <p:spPr>
          <a:xfrm>
            <a:off x="3332038" y="2212571"/>
            <a:ext cx="3701807" cy="201561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92F51A-A9A7-FF0F-AEA9-ACD3DC1572A4}"/>
              </a:ext>
            </a:extLst>
          </p:cNvPr>
          <p:cNvSpPr/>
          <p:nvPr/>
        </p:nvSpPr>
        <p:spPr>
          <a:xfrm>
            <a:off x="3332038" y="1533328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6AAB3E-CD7B-1FD4-E541-EA17BF337477}"/>
              </a:ext>
            </a:extLst>
          </p:cNvPr>
          <p:cNvSpPr/>
          <p:nvPr/>
        </p:nvSpPr>
        <p:spPr>
          <a:xfrm>
            <a:off x="3819890" y="1494452"/>
            <a:ext cx="2459160" cy="55325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 </a:t>
            </a:r>
            <a:r>
              <a:rPr lang="en-US"/>
              <a:t>script </a:t>
            </a:r>
            <a:r>
              <a:rPr lang="ar-JO"/>
              <a:t> التالي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12173F-BBF9-CBBC-0972-C9A45EEBA966}"/>
              </a:ext>
            </a:extLst>
          </p:cNvPr>
          <p:cNvSpPr/>
          <p:nvPr/>
        </p:nvSpPr>
        <p:spPr>
          <a:xfrm>
            <a:off x="5383577" y="6121045"/>
            <a:ext cx="895474" cy="201561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1FCC3-5BBB-50F2-13B5-4D2493D23122}"/>
              </a:ext>
            </a:extLst>
          </p:cNvPr>
          <p:cNvSpPr/>
          <p:nvPr/>
        </p:nvSpPr>
        <p:spPr>
          <a:xfrm>
            <a:off x="4922692" y="6043814"/>
            <a:ext cx="366100" cy="299759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41B2E0-5438-F953-2319-1734BFE5FABC}"/>
              </a:ext>
            </a:extLst>
          </p:cNvPr>
          <p:cNvSpPr/>
          <p:nvPr/>
        </p:nvSpPr>
        <p:spPr>
          <a:xfrm>
            <a:off x="3066758" y="4829878"/>
            <a:ext cx="6907236" cy="101770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من ال </a:t>
            </a:r>
            <a:r>
              <a:rPr lang="en-US"/>
              <a:t>terminal</a:t>
            </a:r>
            <a:r>
              <a:rPr lang="ar-JO"/>
              <a:t> ادخل ال</a:t>
            </a:r>
            <a:r>
              <a:rPr lang="en-US"/>
              <a:t> </a:t>
            </a:r>
            <a:r>
              <a:rPr lang="ar-JO"/>
              <a:t> </a:t>
            </a:r>
            <a:r>
              <a:rPr lang="en-US"/>
              <a:t>command (npm start)</a:t>
            </a:r>
            <a:endParaRPr lang="ar-JO"/>
          </a:p>
          <a:p>
            <a:pPr algn="r" rtl="1"/>
            <a:r>
              <a:rPr lang="ar-JO"/>
              <a:t>ثم اضغط </a:t>
            </a:r>
            <a:r>
              <a:rPr lang="en-US"/>
              <a:t>enter</a:t>
            </a:r>
            <a:r>
              <a:rPr lang="ar-JO"/>
              <a:t> لعمل </a:t>
            </a:r>
            <a:r>
              <a:rPr lang="en-US"/>
              <a:t>start</a:t>
            </a:r>
            <a:r>
              <a:rPr lang="ar-JO"/>
              <a:t> ل</a:t>
            </a:r>
            <a:r>
              <a:rPr lang="en-US"/>
              <a:t>server</a:t>
            </a:r>
            <a:r>
              <a:rPr lang="ar-JO"/>
              <a:t> باستخدام ال </a:t>
            </a:r>
            <a:r>
              <a:rPr lang="en-US"/>
              <a:t>script start</a:t>
            </a:r>
            <a:r>
              <a:rPr lang="ar-JO"/>
              <a:t> الذي اضفناه سابقا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2E3D6-32AA-5741-1267-DB9D7ECFB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DC6C-599B-96E8-CB2E-462D19D1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78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8AC590-1DDA-6FF9-5812-B032872DA8C3}"/>
              </a:ext>
            </a:extLst>
          </p:cNvPr>
          <p:cNvSpPr/>
          <p:nvPr/>
        </p:nvSpPr>
        <p:spPr>
          <a:xfrm>
            <a:off x="464575" y="1663931"/>
            <a:ext cx="2208287" cy="201561"/>
          </a:xfrm>
          <a:prstGeom prst="roundRect">
            <a:avLst/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B4E15B-59C4-D74D-D33A-327AEF65E1CA}"/>
              </a:ext>
            </a:extLst>
          </p:cNvPr>
          <p:cNvSpPr/>
          <p:nvPr/>
        </p:nvSpPr>
        <p:spPr>
          <a:xfrm>
            <a:off x="49237" y="1590187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326348-ADED-8941-BD65-22EB65381579}"/>
              </a:ext>
            </a:extLst>
          </p:cNvPr>
          <p:cNvSpPr/>
          <p:nvPr/>
        </p:nvSpPr>
        <p:spPr>
          <a:xfrm>
            <a:off x="366100" y="994265"/>
            <a:ext cx="2459160" cy="55325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افتح ملف ال</a:t>
            </a:r>
            <a:r>
              <a:rPr lang="en-US"/>
              <a:t> </a:t>
            </a:r>
            <a:r>
              <a:rPr lang="ar-JO"/>
              <a:t> </a:t>
            </a:r>
            <a:r>
              <a:rPr lang="en-US"/>
              <a:t>server.js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1490C-F287-2B9C-F0CB-E5F3E44AED2E}"/>
              </a:ext>
            </a:extLst>
          </p:cNvPr>
          <p:cNvSpPr/>
          <p:nvPr/>
        </p:nvSpPr>
        <p:spPr>
          <a:xfrm>
            <a:off x="3233566" y="2224294"/>
            <a:ext cx="4672477" cy="589244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EFED53-17FF-2EA4-800B-7B5CDD4BD1A6}"/>
              </a:ext>
            </a:extLst>
          </p:cNvPr>
          <p:cNvSpPr/>
          <p:nvPr/>
        </p:nvSpPr>
        <p:spPr>
          <a:xfrm>
            <a:off x="2768991" y="2187748"/>
            <a:ext cx="366100" cy="329735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81FF36-DC08-9AB2-EEDD-E2DE0E88CDEF}"/>
              </a:ext>
            </a:extLst>
          </p:cNvPr>
          <p:cNvSpPr/>
          <p:nvPr/>
        </p:nvSpPr>
        <p:spPr>
          <a:xfrm>
            <a:off x="5418745" y="1430363"/>
            <a:ext cx="2208288" cy="670023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 </a:t>
            </a:r>
            <a:r>
              <a:rPr lang="en-US"/>
              <a:t>route</a:t>
            </a:r>
            <a:r>
              <a:rPr lang="ar-JO"/>
              <a:t> التالي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6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2E3D6-32AA-5741-1267-DB9D7ECFB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DC6C-599B-96E8-CB2E-462D19D1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78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1490C-F287-2B9C-F0CB-E5F3E44AED2E}"/>
              </a:ext>
            </a:extLst>
          </p:cNvPr>
          <p:cNvSpPr/>
          <p:nvPr/>
        </p:nvSpPr>
        <p:spPr>
          <a:xfrm>
            <a:off x="3530991" y="2363372"/>
            <a:ext cx="4375052" cy="329735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8BF776-6904-2ABD-9DF7-612C7AE646AE}"/>
              </a:ext>
            </a:extLst>
          </p:cNvPr>
          <p:cNvSpPr/>
          <p:nvPr/>
        </p:nvSpPr>
        <p:spPr>
          <a:xfrm>
            <a:off x="3291840" y="1184386"/>
            <a:ext cx="6058484" cy="1043709"/>
          </a:xfrm>
          <a:prstGeom prst="roundRect">
            <a:avLst>
              <a:gd name="adj" fmla="val 9282"/>
            </a:avLst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ال </a:t>
            </a:r>
            <a:r>
              <a:rPr lang="en-US"/>
              <a:t>res.cookie method</a:t>
            </a:r>
            <a:r>
              <a:rPr lang="ar-JO"/>
              <a:t> تقوم بارسال ال </a:t>
            </a:r>
            <a:r>
              <a:rPr lang="en-US"/>
              <a:t>header (Set-cookie)</a:t>
            </a:r>
            <a:endParaRPr lang="ar-JO"/>
          </a:p>
          <a:p>
            <a:pPr algn="r" rtl="1"/>
            <a:r>
              <a:rPr lang="ar-JO"/>
              <a:t>مع ال </a:t>
            </a:r>
            <a:r>
              <a:rPr lang="en-US"/>
              <a:t>response headers</a:t>
            </a:r>
            <a:r>
              <a:rPr lang="ar-JO"/>
              <a:t> وسيقوم ال </a:t>
            </a:r>
            <a:r>
              <a:rPr lang="en-US"/>
              <a:t>broswer</a:t>
            </a:r>
            <a:r>
              <a:rPr lang="ar-JO"/>
              <a:t> بقراته عند استقبال ال</a:t>
            </a:r>
            <a:r>
              <a:rPr lang="en-US"/>
              <a:t>response</a:t>
            </a:r>
            <a:r>
              <a:rPr lang="ar-JO"/>
              <a:t> وتخزينه في ال </a:t>
            </a:r>
            <a:r>
              <a:rPr lang="en-US"/>
              <a:t>cookie storage </a:t>
            </a:r>
            <a:r>
              <a:rPr lang="ar-JO"/>
              <a:t> الخاصة بال</a:t>
            </a:r>
            <a:r>
              <a:rPr lang="en-US"/>
              <a:t>brwoser</a:t>
            </a:r>
          </a:p>
        </p:txBody>
      </p:sp>
    </p:spTree>
    <p:extLst>
      <p:ext uri="{BB962C8B-B14F-4D97-AF65-F5344CB8AC3E}">
        <p14:creationId xmlns:p14="http://schemas.microsoft.com/office/powerpoint/2010/main" val="2115743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45BB1F-F956-FE35-5DA3-D321E744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87AF9-4822-27E3-30BF-D55D3A6AE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9E7C16-F025-A865-B5D6-FA9B03B18EF5}"/>
              </a:ext>
            </a:extLst>
          </p:cNvPr>
          <p:cNvSpPr/>
          <p:nvPr/>
        </p:nvSpPr>
        <p:spPr>
          <a:xfrm>
            <a:off x="1083212" y="36694"/>
            <a:ext cx="2025748" cy="371269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FD3339-76AD-A855-EC9B-9CD05F5C26E0}"/>
              </a:ext>
            </a:extLst>
          </p:cNvPr>
          <p:cNvCxnSpPr/>
          <p:nvPr/>
        </p:nvCxnSpPr>
        <p:spPr>
          <a:xfrm>
            <a:off x="2236763" y="407963"/>
            <a:ext cx="0" cy="1181686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CFBDE7-5ECF-9B89-2201-D68990C65C18}"/>
              </a:ext>
            </a:extLst>
          </p:cNvPr>
          <p:cNvSpPr/>
          <p:nvPr/>
        </p:nvSpPr>
        <p:spPr>
          <a:xfrm>
            <a:off x="984738" y="1638888"/>
            <a:ext cx="2883877" cy="86516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افتح ال </a:t>
            </a:r>
            <a:r>
              <a:rPr lang="en-US"/>
              <a:t>browser</a:t>
            </a:r>
            <a:r>
              <a:rPr lang="ar-JO"/>
              <a:t> وادخل ال</a:t>
            </a:r>
            <a:r>
              <a:rPr lang="en-US"/>
              <a:t>route url </a:t>
            </a:r>
            <a:r>
              <a:rPr lang="ar-JO"/>
              <a:t> الذي قمنا باشائه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37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A18DED-1BC0-766A-E2C7-3A734D1F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564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87AF9-4822-27E3-30BF-D55D3A6AE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9E7C16-F025-A865-B5D6-FA9B03B18EF5}"/>
              </a:ext>
            </a:extLst>
          </p:cNvPr>
          <p:cNvSpPr/>
          <p:nvPr/>
        </p:nvSpPr>
        <p:spPr>
          <a:xfrm>
            <a:off x="77372" y="436099"/>
            <a:ext cx="2025748" cy="371269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FD3339-76AD-A855-EC9B-9CD05F5C26E0}"/>
              </a:ext>
            </a:extLst>
          </p:cNvPr>
          <p:cNvCxnSpPr>
            <a:cxnSpLocks/>
          </p:cNvCxnSpPr>
          <p:nvPr/>
        </p:nvCxnSpPr>
        <p:spPr>
          <a:xfrm>
            <a:off x="2180492" y="638555"/>
            <a:ext cx="234930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CFBDE7-5ECF-9B89-2201-D68990C65C18}"/>
              </a:ext>
            </a:extLst>
          </p:cNvPr>
          <p:cNvSpPr/>
          <p:nvPr/>
        </p:nvSpPr>
        <p:spPr>
          <a:xfrm>
            <a:off x="4654061" y="205974"/>
            <a:ext cx="2883877" cy="86516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انك ما زلت زائر جديد للموقع فستظهر لك الرسالة التالية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01D97D-2921-9AF0-FDB7-61D89CBE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FAF21-3308-D809-B464-048F267DC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6FC64F-6CAC-943C-379F-8539787DD11E}"/>
              </a:ext>
            </a:extLst>
          </p:cNvPr>
          <p:cNvSpPr/>
          <p:nvPr/>
        </p:nvSpPr>
        <p:spPr>
          <a:xfrm>
            <a:off x="6984608" y="4480562"/>
            <a:ext cx="2919047" cy="337624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111BD6-72F9-9754-00F4-5F00D1E0D429}"/>
              </a:ext>
            </a:extLst>
          </p:cNvPr>
          <p:cNvSpPr/>
          <p:nvPr/>
        </p:nvSpPr>
        <p:spPr>
          <a:xfrm>
            <a:off x="2640039" y="4230862"/>
            <a:ext cx="2883877" cy="86516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اضغط </a:t>
            </a:r>
            <a:r>
              <a:rPr lang="en-US"/>
              <a:t>right click</a:t>
            </a:r>
            <a:r>
              <a:rPr lang="ar-JO"/>
              <a:t> ستظهر لك القائمة التالية اختر منها </a:t>
            </a:r>
            <a:r>
              <a:rPr lang="en-US"/>
              <a:t>inspect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C85BEA-BD24-DB18-1B90-F23B4748D048}"/>
              </a:ext>
            </a:extLst>
          </p:cNvPr>
          <p:cNvCxnSpPr/>
          <p:nvPr/>
        </p:nvCxnSpPr>
        <p:spPr>
          <a:xfrm flipH="1">
            <a:off x="5779475" y="4663443"/>
            <a:ext cx="1205133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86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F087E-7831-B3AD-B5C9-E98BC01EC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432DB-2F31-8B11-58C4-EB92E0C7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564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4870BE0-B636-CC4D-5F12-CEC0025DB6FB}"/>
              </a:ext>
            </a:extLst>
          </p:cNvPr>
          <p:cNvSpPr/>
          <p:nvPr/>
        </p:nvSpPr>
        <p:spPr>
          <a:xfrm>
            <a:off x="2070293" y="3253153"/>
            <a:ext cx="267286" cy="295422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8B2DB7-5A1F-FC90-0A3E-05F9F4575B5E}"/>
              </a:ext>
            </a:extLst>
          </p:cNvPr>
          <p:cNvSpPr/>
          <p:nvPr/>
        </p:nvSpPr>
        <p:spPr>
          <a:xfrm>
            <a:off x="2497015" y="3260188"/>
            <a:ext cx="597878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98D2E7-F042-1995-A2F9-DF6C6912FA68}"/>
              </a:ext>
            </a:extLst>
          </p:cNvPr>
          <p:cNvSpPr/>
          <p:nvPr/>
        </p:nvSpPr>
        <p:spPr>
          <a:xfrm>
            <a:off x="0" y="4988170"/>
            <a:ext cx="1758462" cy="315350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F186B4-FCA4-1B17-7A74-C21D4F32ED79}"/>
              </a:ext>
            </a:extLst>
          </p:cNvPr>
          <p:cNvSpPr/>
          <p:nvPr/>
        </p:nvSpPr>
        <p:spPr>
          <a:xfrm>
            <a:off x="16579" y="4545037"/>
            <a:ext cx="267286" cy="295422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A93E26-342F-AAD0-8840-044C4E18068B}"/>
              </a:ext>
            </a:extLst>
          </p:cNvPr>
          <p:cNvSpPr/>
          <p:nvPr/>
        </p:nvSpPr>
        <p:spPr>
          <a:xfrm>
            <a:off x="1758461" y="6026835"/>
            <a:ext cx="2841673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5159C9-E832-C432-9219-44D40F0ED5FA}"/>
              </a:ext>
            </a:extLst>
          </p:cNvPr>
          <p:cNvSpPr/>
          <p:nvPr/>
        </p:nvSpPr>
        <p:spPr>
          <a:xfrm>
            <a:off x="6096000" y="5594254"/>
            <a:ext cx="2883877" cy="86516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كيف قام ال</a:t>
            </a:r>
            <a:r>
              <a:rPr lang="en-US"/>
              <a:t> server</a:t>
            </a:r>
            <a:r>
              <a:rPr lang="ar-JO"/>
              <a:t> بارسال ال</a:t>
            </a:r>
            <a:r>
              <a:rPr lang="en-US"/>
              <a:t>header (Set-Cookie) </a:t>
            </a:r>
          </a:p>
          <a:p>
            <a:pPr algn="r" rtl="1"/>
            <a:r>
              <a:rPr lang="ar-JO"/>
              <a:t>كما اوضحنا سابقا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E9DC47-CB2F-4DCE-B635-B67B9C044505}"/>
              </a:ext>
            </a:extLst>
          </p:cNvPr>
          <p:cNvCxnSpPr/>
          <p:nvPr/>
        </p:nvCxnSpPr>
        <p:spPr>
          <a:xfrm>
            <a:off x="4684542" y="6156960"/>
            <a:ext cx="119575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633C6E-3881-BE4C-8077-D0489A27AA25}"/>
              </a:ext>
            </a:extLst>
          </p:cNvPr>
          <p:cNvSpPr/>
          <p:nvPr/>
        </p:nvSpPr>
        <p:spPr>
          <a:xfrm>
            <a:off x="1230923" y="43887"/>
            <a:ext cx="1849902" cy="315350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09ED04-F6D0-C8E6-5F9D-9E7DE370D1C5}"/>
              </a:ext>
            </a:extLst>
          </p:cNvPr>
          <p:cNvCxnSpPr/>
          <p:nvPr/>
        </p:nvCxnSpPr>
        <p:spPr>
          <a:xfrm flipH="1">
            <a:off x="1001148" y="337625"/>
            <a:ext cx="942535" cy="4355123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3BD9F4-2A05-09DE-D7CC-082A9500A097}"/>
              </a:ext>
            </a:extLst>
          </p:cNvPr>
          <p:cNvSpPr/>
          <p:nvPr/>
        </p:nvSpPr>
        <p:spPr>
          <a:xfrm>
            <a:off x="2101945" y="828162"/>
            <a:ext cx="2883877" cy="86516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لتتبع ال </a:t>
            </a:r>
            <a:r>
              <a:rPr lang="en-US"/>
              <a:t>http request</a:t>
            </a:r>
            <a:r>
              <a:rPr lang="ar-JO"/>
              <a:t> قم بالخطوات التالية: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1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70211-0762-63C7-AD83-79D9CC644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B0154-BFA4-CA6B-80D6-13583E58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318BEF9-DFE4-E9A6-DC6C-CB86EB240253}"/>
              </a:ext>
            </a:extLst>
          </p:cNvPr>
          <p:cNvSpPr/>
          <p:nvPr/>
        </p:nvSpPr>
        <p:spPr>
          <a:xfrm>
            <a:off x="4149970" y="3277771"/>
            <a:ext cx="267286" cy="295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61DD91-6FFB-E155-0E3C-27A46AAC2117}"/>
              </a:ext>
            </a:extLst>
          </p:cNvPr>
          <p:cNvSpPr/>
          <p:nvPr/>
        </p:nvSpPr>
        <p:spPr>
          <a:xfrm>
            <a:off x="4522763" y="3284806"/>
            <a:ext cx="597878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30000"/>
            </a:srgbClr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E58D52-B38E-D17F-E345-976320D45B01}"/>
              </a:ext>
            </a:extLst>
          </p:cNvPr>
          <p:cNvSpPr/>
          <p:nvPr/>
        </p:nvSpPr>
        <p:spPr>
          <a:xfrm>
            <a:off x="0" y="5579011"/>
            <a:ext cx="1702191" cy="413825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EEAB45-F183-1C00-6D21-F625FC0B14FD}"/>
              </a:ext>
            </a:extLst>
          </p:cNvPr>
          <p:cNvSpPr/>
          <p:nvPr/>
        </p:nvSpPr>
        <p:spPr>
          <a:xfrm>
            <a:off x="49407" y="5229739"/>
            <a:ext cx="267286" cy="295422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AFB2C0-BC0F-3EB6-32AD-AE168A7952FE}"/>
              </a:ext>
            </a:extLst>
          </p:cNvPr>
          <p:cNvSpPr/>
          <p:nvPr/>
        </p:nvSpPr>
        <p:spPr>
          <a:xfrm>
            <a:off x="2236764" y="777241"/>
            <a:ext cx="2883877" cy="86516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كيف قام ال </a:t>
            </a:r>
            <a:r>
              <a:rPr lang="en-US"/>
              <a:t>browser</a:t>
            </a:r>
            <a:r>
              <a:rPr lang="ar-JO"/>
              <a:t> بتخزين قيمة ال </a:t>
            </a:r>
            <a:r>
              <a:rPr lang="en-US"/>
              <a:t>header</a:t>
            </a:r>
            <a:r>
              <a:rPr lang="ar-JO"/>
              <a:t> في ال </a:t>
            </a:r>
            <a:r>
              <a:rPr lang="en-US"/>
              <a:t>cookies storage</a:t>
            </a:r>
          </a:p>
        </p:txBody>
      </p:sp>
    </p:spTree>
    <p:extLst>
      <p:ext uri="{BB962C8B-B14F-4D97-AF65-F5344CB8AC3E}">
        <p14:creationId xmlns:p14="http://schemas.microsoft.com/office/powerpoint/2010/main" val="3300966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8E346-16A4-DE93-ADE8-C66D864C4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C2546-0226-C38B-1BA5-ABD25C9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67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1BD908-479C-4F31-74F3-713DBB74FDAD}"/>
              </a:ext>
            </a:extLst>
          </p:cNvPr>
          <p:cNvSpPr/>
          <p:nvPr/>
        </p:nvSpPr>
        <p:spPr>
          <a:xfrm>
            <a:off x="576775" y="1659985"/>
            <a:ext cx="1702191" cy="182883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237489-40E2-430C-1A19-C8A89468934C}"/>
              </a:ext>
            </a:extLst>
          </p:cNvPr>
          <p:cNvSpPr/>
          <p:nvPr/>
        </p:nvSpPr>
        <p:spPr>
          <a:xfrm>
            <a:off x="197289" y="1575583"/>
            <a:ext cx="267286" cy="323557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6CBCC8-14D7-DD2C-95F1-556BCE9A6A72}"/>
              </a:ext>
            </a:extLst>
          </p:cNvPr>
          <p:cNvSpPr/>
          <p:nvPr/>
        </p:nvSpPr>
        <p:spPr>
          <a:xfrm>
            <a:off x="3078479" y="2164076"/>
            <a:ext cx="7190936" cy="466581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BAEDE5-A164-F5FE-0884-76DCA2155823}"/>
              </a:ext>
            </a:extLst>
          </p:cNvPr>
          <p:cNvSpPr/>
          <p:nvPr/>
        </p:nvSpPr>
        <p:spPr>
          <a:xfrm>
            <a:off x="2911671" y="928468"/>
            <a:ext cx="7878249" cy="1072659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</a:t>
            </a:r>
            <a:r>
              <a:rPr lang="en-US"/>
              <a:t>middleware</a:t>
            </a:r>
            <a:r>
              <a:rPr lang="ar-JO"/>
              <a:t> التالية والتي ستقوم بعمل </a:t>
            </a:r>
            <a:r>
              <a:rPr lang="en-US"/>
              <a:t>parse </a:t>
            </a:r>
            <a:r>
              <a:rPr lang="ar-JO"/>
              <a:t> ل </a:t>
            </a:r>
            <a:r>
              <a:rPr lang="en-US"/>
              <a:t>request header (Cookie ) </a:t>
            </a:r>
            <a:r>
              <a:rPr lang="ar-JO"/>
              <a:t> وهو  </a:t>
            </a:r>
            <a:r>
              <a:rPr lang="en-US"/>
              <a:t>header</a:t>
            </a:r>
            <a:r>
              <a:rPr lang="ar-JO"/>
              <a:t> يقوم ال</a:t>
            </a:r>
            <a:r>
              <a:rPr lang="en-US"/>
              <a:t>browser</a:t>
            </a:r>
            <a:r>
              <a:rPr lang="ar-JO"/>
              <a:t> بارساله </a:t>
            </a:r>
            <a:r>
              <a:rPr lang="en-US"/>
              <a:t>automatically</a:t>
            </a:r>
            <a:r>
              <a:rPr lang="ar-JO"/>
              <a:t> مع كل </a:t>
            </a:r>
            <a:r>
              <a:rPr lang="en-US"/>
              <a:t>request</a:t>
            </a:r>
            <a:r>
              <a:rPr lang="ar-JO"/>
              <a:t> ويحتوي على جميع ال </a:t>
            </a:r>
            <a:r>
              <a:rPr lang="en-US"/>
              <a:t>cookies</a:t>
            </a:r>
            <a:r>
              <a:rPr lang="ar-JO"/>
              <a:t> التابعة ل </a:t>
            </a:r>
            <a:r>
              <a:rPr lang="en-US"/>
              <a:t>our website</a:t>
            </a:r>
            <a:r>
              <a:rPr lang="ar-JO"/>
              <a:t> والتي قام ال</a:t>
            </a:r>
            <a:r>
              <a:rPr lang="en-US"/>
              <a:t>sserver </a:t>
            </a:r>
            <a:r>
              <a:rPr lang="ar-JO"/>
              <a:t> بارسالها الى ال </a:t>
            </a:r>
            <a:r>
              <a:rPr lang="en-US"/>
              <a:t>browser </a:t>
            </a:r>
            <a:r>
              <a:rPr lang="ar-JO"/>
              <a:t> سابقا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4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EAD4-1F1C-0DCB-AEA4-DC4662770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09693-B591-2AA8-E734-FC9B4B59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22" name="Picture 2" descr="Some people believe today that everyone has a right to access to the  Internet and that governments should provide this access for free. Other  people believe that access to the internet is">
            <a:extLst>
              <a:ext uri="{FF2B5EF4-FFF2-40B4-BE49-F238E27FC236}">
                <a16:creationId xmlns:a16="http://schemas.microsoft.com/office/drawing/2014/main" id="{27F3EB15-BED0-567C-9FA1-8F48AB97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87" y="3963609"/>
            <a:ext cx="4950094" cy="2288859"/>
          </a:xfrm>
          <a:prstGeom prst="roundRect">
            <a:avLst>
              <a:gd name="adj" fmla="val 9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82015-A0EE-03CB-D337-ACA80643C63E}"/>
              </a:ext>
            </a:extLst>
          </p:cNvPr>
          <p:cNvSpPr/>
          <p:nvPr/>
        </p:nvSpPr>
        <p:spPr>
          <a:xfrm>
            <a:off x="576946" y="3051272"/>
            <a:ext cx="5036063" cy="68721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JO"/>
              <a:t>جميع المستخدمين لديهم ال </a:t>
            </a:r>
            <a:r>
              <a:rPr lang="en-US"/>
              <a:t>access</a:t>
            </a:r>
            <a:r>
              <a:rPr lang="ar-JO"/>
              <a:t> على جميع ما يخص الموقع</a:t>
            </a:r>
            <a:endParaRPr lang="en-US"/>
          </a:p>
        </p:txBody>
      </p:sp>
      <p:pic>
        <p:nvPicPr>
          <p:cNvPr id="5124" name="Picture 4" descr="Here's a bold plan for California to provide internet access to everyone -  CalMatters">
            <a:extLst>
              <a:ext uri="{FF2B5EF4-FFF2-40B4-BE49-F238E27FC236}">
                <a16:creationId xmlns:a16="http://schemas.microsoft.com/office/drawing/2014/main" id="{FC676F15-FF00-914E-270B-EF011A6B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4" y="3963609"/>
            <a:ext cx="4987095" cy="2288859"/>
          </a:xfrm>
          <a:prstGeom prst="roundRect">
            <a:avLst>
              <a:gd name="adj" fmla="val 62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0F7F7E-73DF-9C67-F84E-6F3E04FC9060}"/>
              </a:ext>
            </a:extLst>
          </p:cNvPr>
          <p:cNvSpPr/>
          <p:nvPr/>
        </p:nvSpPr>
        <p:spPr>
          <a:xfrm>
            <a:off x="6683887" y="3035410"/>
            <a:ext cx="5036063" cy="68721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JO"/>
              <a:t>جميع المستخدمين يرون نفس ال </a:t>
            </a:r>
            <a:r>
              <a:rPr lang="en-US"/>
              <a:t>resources</a:t>
            </a:r>
            <a:r>
              <a:rPr lang="ar-JO"/>
              <a:t> الخاصة بالموقع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72B06D-D832-F6F7-447A-9D9F3827D2D1}"/>
              </a:ext>
            </a:extLst>
          </p:cNvPr>
          <p:cNvSpPr/>
          <p:nvPr/>
        </p:nvSpPr>
        <p:spPr>
          <a:xfrm>
            <a:off x="4586068" y="1085028"/>
            <a:ext cx="3319976" cy="68721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Public Internet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6DE0C-74B6-BF85-6E05-2E4E297D644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46056" y="1772246"/>
            <a:ext cx="0" cy="394176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E57DBB-7544-FFC3-E395-CDCA6B983F73}"/>
              </a:ext>
            </a:extLst>
          </p:cNvPr>
          <p:cNvCxnSpPr>
            <a:cxnSpLocks/>
          </p:cNvCxnSpPr>
          <p:nvPr/>
        </p:nvCxnSpPr>
        <p:spPr>
          <a:xfrm>
            <a:off x="3094892" y="2177413"/>
            <a:ext cx="6147582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76BD3-5D64-E201-9653-B54CB3080670}"/>
              </a:ext>
            </a:extLst>
          </p:cNvPr>
          <p:cNvCxnSpPr/>
          <p:nvPr/>
        </p:nvCxnSpPr>
        <p:spPr>
          <a:xfrm>
            <a:off x="3094892" y="2177413"/>
            <a:ext cx="0" cy="67832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5BB6F9-DB5E-97B0-3C2D-3F6CB21DDB85}"/>
              </a:ext>
            </a:extLst>
          </p:cNvPr>
          <p:cNvCxnSpPr/>
          <p:nvPr/>
        </p:nvCxnSpPr>
        <p:spPr>
          <a:xfrm>
            <a:off x="9242474" y="2166422"/>
            <a:ext cx="0" cy="68932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99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5EB25-9AA2-EE9D-E1FB-B34341B06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D550B-D99B-C6C1-14C3-83EA3021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78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958D6B-7CF7-BC62-1DF6-DED3A123FD07}"/>
              </a:ext>
            </a:extLst>
          </p:cNvPr>
          <p:cNvSpPr/>
          <p:nvPr/>
        </p:nvSpPr>
        <p:spPr>
          <a:xfrm>
            <a:off x="3078479" y="2710374"/>
            <a:ext cx="7190936" cy="1493524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44488A-C97C-F178-F143-725326F698A2}"/>
              </a:ext>
            </a:extLst>
          </p:cNvPr>
          <p:cNvSpPr/>
          <p:nvPr/>
        </p:nvSpPr>
        <p:spPr>
          <a:xfrm>
            <a:off x="2855400" y="1459877"/>
            <a:ext cx="7878249" cy="1072659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الكود التالي والذي سيقوم أولا بقراءة ال </a:t>
            </a:r>
            <a:r>
              <a:rPr lang="en-US"/>
              <a:t>req header (Cookie)</a:t>
            </a:r>
            <a:r>
              <a:rPr lang="ar-JO"/>
              <a:t> عن طريق ال </a:t>
            </a:r>
            <a:r>
              <a:rPr lang="en-US"/>
              <a:t>method req.cookies</a:t>
            </a:r>
            <a:r>
              <a:rPr lang="ar-JO"/>
              <a:t> وعمل </a:t>
            </a:r>
            <a:r>
              <a:rPr lang="en-US"/>
              <a:t>extract </a:t>
            </a:r>
            <a:r>
              <a:rPr lang="ar-JO"/>
              <a:t>  لل</a:t>
            </a:r>
            <a:r>
              <a:rPr lang="en-US"/>
              <a:t>cookie isVisited</a:t>
            </a:r>
            <a:r>
              <a:rPr lang="ar-JO"/>
              <a:t> الذي قمنا بتخزينه سابقا في ال</a:t>
            </a:r>
            <a:r>
              <a:rPr lang="en-US"/>
              <a:t>broswer cookie storage</a:t>
            </a:r>
            <a:r>
              <a:rPr lang="ar-JO"/>
              <a:t> لتاكد من انك مستخدم جديد ام لا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94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5F0FC-F590-17C8-1597-7B5BC733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C1A46-BAF5-E614-2099-175FF02B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F71F4A-054F-B93F-91D9-BDD0A6B38794}"/>
              </a:ext>
            </a:extLst>
          </p:cNvPr>
          <p:cNvSpPr/>
          <p:nvPr/>
        </p:nvSpPr>
        <p:spPr>
          <a:xfrm>
            <a:off x="478643" y="35750"/>
            <a:ext cx="520163" cy="35579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B444-D546-FDCA-A738-18658B3DDE19}"/>
              </a:ext>
            </a:extLst>
          </p:cNvPr>
          <p:cNvCxnSpPr/>
          <p:nvPr/>
        </p:nvCxnSpPr>
        <p:spPr>
          <a:xfrm>
            <a:off x="1097280" y="201561"/>
            <a:ext cx="2869809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9983CC-B439-A4D9-6AC1-9E1D8C08EAB1}"/>
              </a:ext>
            </a:extLst>
          </p:cNvPr>
          <p:cNvSpPr/>
          <p:nvPr/>
        </p:nvSpPr>
        <p:spPr>
          <a:xfrm>
            <a:off x="4176932" y="50370"/>
            <a:ext cx="3151163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قم بعمل </a:t>
            </a:r>
            <a:r>
              <a:rPr lang="en-US"/>
              <a:t>refresh</a:t>
            </a:r>
            <a:r>
              <a:rPr lang="ar-JO"/>
              <a:t> لصفحة ولاحظ تغير الرسالة الى </a:t>
            </a:r>
            <a:r>
              <a:rPr lang="en-US"/>
              <a:t>Welcome Back</a:t>
            </a:r>
          </a:p>
        </p:txBody>
      </p:sp>
    </p:spTree>
    <p:extLst>
      <p:ext uri="{BB962C8B-B14F-4D97-AF65-F5344CB8AC3E}">
        <p14:creationId xmlns:p14="http://schemas.microsoft.com/office/powerpoint/2010/main" val="521323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16385-72F0-72A1-7C53-8E3FDE2A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C833-1CAB-F88F-86E8-2E328A8F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5643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58E856-06E0-360E-41FD-4DFA9E8A6699}"/>
              </a:ext>
            </a:extLst>
          </p:cNvPr>
          <p:cNvSpPr/>
          <p:nvPr/>
        </p:nvSpPr>
        <p:spPr>
          <a:xfrm>
            <a:off x="7821978" y="4959443"/>
            <a:ext cx="2813197" cy="330010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F33173-C368-4F79-37CD-63911E5897FE}"/>
              </a:ext>
            </a:extLst>
          </p:cNvPr>
          <p:cNvCxnSpPr/>
          <p:nvPr/>
        </p:nvCxnSpPr>
        <p:spPr>
          <a:xfrm flipH="1">
            <a:off x="6851307" y="5124448"/>
            <a:ext cx="970671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DF67C7-67C9-096F-500C-6ABF3294EBF5}"/>
              </a:ext>
            </a:extLst>
          </p:cNvPr>
          <p:cNvSpPr/>
          <p:nvPr/>
        </p:nvSpPr>
        <p:spPr>
          <a:xfrm>
            <a:off x="3586430" y="4360648"/>
            <a:ext cx="3151163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اضغط </a:t>
            </a:r>
            <a:r>
              <a:rPr lang="en-US"/>
              <a:t>right click</a:t>
            </a:r>
            <a:r>
              <a:rPr lang="ar-JO"/>
              <a:t> ستظهر لك القائمة التالية اختر منها </a:t>
            </a:r>
            <a:r>
              <a:rPr lang="en-US"/>
              <a:t>inspect</a:t>
            </a:r>
          </a:p>
        </p:txBody>
      </p:sp>
    </p:spTree>
    <p:extLst>
      <p:ext uri="{BB962C8B-B14F-4D97-AF65-F5344CB8AC3E}">
        <p14:creationId xmlns:p14="http://schemas.microsoft.com/office/powerpoint/2010/main" val="92321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51269-3CC8-D818-321E-D7AE762BB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1DDA3-5FBB-8817-A088-49B4CE48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564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5369F2-4451-4837-67CC-4F4BBEA72B4E}"/>
              </a:ext>
            </a:extLst>
          </p:cNvPr>
          <p:cNvSpPr/>
          <p:nvPr/>
        </p:nvSpPr>
        <p:spPr>
          <a:xfrm>
            <a:off x="2032780" y="3249635"/>
            <a:ext cx="267286" cy="295422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B195EE-8A30-8844-35A1-E7CA2CCB8484}"/>
              </a:ext>
            </a:extLst>
          </p:cNvPr>
          <p:cNvSpPr/>
          <p:nvPr/>
        </p:nvSpPr>
        <p:spPr>
          <a:xfrm>
            <a:off x="2440744" y="3242602"/>
            <a:ext cx="597878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1FC7BB-2242-25D2-B6C3-6342FDEE7857}"/>
              </a:ext>
            </a:extLst>
          </p:cNvPr>
          <p:cNvSpPr/>
          <p:nvPr/>
        </p:nvSpPr>
        <p:spPr>
          <a:xfrm>
            <a:off x="0" y="5002234"/>
            <a:ext cx="1702191" cy="413825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277DE-BE14-46AC-DE17-CD91DFAFEFD8}"/>
              </a:ext>
            </a:extLst>
          </p:cNvPr>
          <p:cNvSpPr/>
          <p:nvPr/>
        </p:nvSpPr>
        <p:spPr>
          <a:xfrm>
            <a:off x="56272" y="4573170"/>
            <a:ext cx="267286" cy="295422"/>
          </a:xfrm>
          <a:prstGeom prst="ellipse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2E488-4E60-4DE4-6E30-76903D57C187}"/>
              </a:ext>
            </a:extLst>
          </p:cNvPr>
          <p:cNvSpPr/>
          <p:nvPr/>
        </p:nvSpPr>
        <p:spPr>
          <a:xfrm>
            <a:off x="1842865" y="6259025"/>
            <a:ext cx="2307103" cy="295422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8061C-4D48-99A8-BCD8-EAC8089411EB}"/>
              </a:ext>
            </a:extLst>
          </p:cNvPr>
          <p:cNvCxnSpPr/>
          <p:nvPr/>
        </p:nvCxnSpPr>
        <p:spPr>
          <a:xfrm>
            <a:off x="4178105" y="6386732"/>
            <a:ext cx="886264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12EFEC-4ED9-9348-11F0-369A7B7A522A}"/>
              </a:ext>
            </a:extLst>
          </p:cNvPr>
          <p:cNvSpPr/>
          <p:nvPr/>
        </p:nvSpPr>
        <p:spPr>
          <a:xfrm>
            <a:off x="5210906" y="5335174"/>
            <a:ext cx="3151163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كيف قام ال </a:t>
            </a:r>
            <a:r>
              <a:rPr lang="en-US"/>
              <a:t>broswer</a:t>
            </a:r>
            <a:r>
              <a:rPr lang="ar-JO"/>
              <a:t> بارسال ال</a:t>
            </a:r>
            <a:r>
              <a:rPr lang="en-US"/>
              <a:t>cookies </a:t>
            </a:r>
            <a:r>
              <a:rPr lang="ar-JO"/>
              <a:t> التي انشاناها سابقا مع ال</a:t>
            </a:r>
            <a:r>
              <a:rPr lang="en-US"/>
              <a:t> request headers</a:t>
            </a:r>
          </a:p>
        </p:txBody>
      </p:sp>
    </p:spTree>
    <p:extLst>
      <p:ext uri="{BB962C8B-B14F-4D97-AF65-F5344CB8AC3E}">
        <p14:creationId xmlns:p14="http://schemas.microsoft.com/office/powerpoint/2010/main" val="4006955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F0E1E-B202-DAA4-0A2C-9D525F2E5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0DC22-F36E-1A38-F0F9-F2A1277E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42"/>
            <a:ext cx="12192000" cy="648871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D98474-44F7-8EE1-230D-B494CAA49207}"/>
              </a:ext>
            </a:extLst>
          </p:cNvPr>
          <p:cNvSpPr/>
          <p:nvPr/>
        </p:nvSpPr>
        <p:spPr>
          <a:xfrm>
            <a:off x="3256670" y="3235569"/>
            <a:ext cx="7730198" cy="1406769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4B34D1-BBBA-258A-65A5-632259FCB07A}"/>
              </a:ext>
            </a:extLst>
          </p:cNvPr>
          <p:cNvSpPr/>
          <p:nvPr/>
        </p:nvSpPr>
        <p:spPr>
          <a:xfrm>
            <a:off x="3256670" y="1817585"/>
            <a:ext cx="7519182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 </a:t>
            </a:r>
            <a:r>
              <a:rPr lang="en-US"/>
              <a:t>route</a:t>
            </a:r>
            <a:r>
              <a:rPr lang="ar-JO"/>
              <a:t> التالي وهنا سنتعلم كيف يمكننا التعديل على محتويات ال</a:t>
            </a:r>
            <a:r>
              <a:rPr lang="en-US"/>
              <a:t>cookie</a:t>
            </a:r>
            <a:r>
              <a:rPr lang="ar-JO"/>
              <a:t> بحساب عدد مرات زياراتك للموقع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1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F0E1E-B202-DAA4-0A2C-9D525F2E5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0DC22-F36E-1A38-F0F9-F2A1277E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33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D98474-44F7-8EE1-230D-B494CAA49207}"/>
              </a:ext>
            </a:extLst>
          </p:cNvPr>
          <p:cNvSpPr/>
          <p:nvPr/>
        </p:nvSpPr>
        <p:spPr>
          <a:xfrm>
            <a:off x="3256670" y="3502855"/>
            <a:ext cx="7730198" cy="407963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4B34D1-BBBA-258A-65A5-632259FCB07A}"/>
              </a:ext>
            </a:extLst>
          </p:cNvPr>
          <p:cNvSpPr/>
          <p:nvPr/>
        </p:nvSpPr>
        <p:spPr>
          <a:xfrm>
            <a:off x="3467686" y="2051465"/>
            <a:ext cx="7519182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اذا كانت هذه هي زيارتك الأولى للموقع فسنقوم بانشاء </a:t>
            </a:r>
            <a:r>
              <a:rPr lang="en-US"/>
              <a:t>cookie</a:t>
            </a:r>
            <a:r>
              <a:rPr lang="ar-JO"/>
              <a:t> جديد باسم </a:t>
            </a:r>
            <a:r>
              <a:rPr lang="en-US"/>
              <a:t>visitedTimes</a:t>
            </a:r>
            <a:r>
              <a:rPr lang="ar-JO"/>
              <a:t> وسنعطيه قيمة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6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F0E1E-B202-DAA4-0A2C-9D525F2E5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0DC22-F36E-1A38-F0F9-F2A1277E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33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D98474-44F7-8EE1-230D-B494CAA49207}"/>
              </a:ext>
            </a:extLst>
          </p:cNvPr>
          <p:cNvSpPr/>
          <p:nvPr/>
        </p:nvSpPr>
        <p:spPr>
          <a:xfrm>
            <a:off x="3228534" y="3302387"/>
            <a:ext cx="7730198" cy="249701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4B34D1-BBBA-258A-65A5-632259FCB07A}"/>
              </a:ext>
            </a:extLst>
          </p:cNvPr>
          <p:cNvSpPr/>
          <p:nvPr/>
        </p:nvSpPr>
        <p:spPr>
          <a:xfrm>
            <a:off x="3439550" y="1945622"/>
            <a:ext cx="7519182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اذا كانت هذه ليست هي زيارتك الأولى للموقع فسيقوم ال </a:t>
            </a:r>
            <a:r>
              <a:rPr lang="en-US"/>
              <a:t>server</a:t>
            </a:r>
            <a:r>
              <a:rPr lang="ar-JO"/>
              <a:t> بقراءة ال</a:t>
            </a:r>
            <a:r>
              <a:rPr lang="en-US"/>
              <a:t>cookie</a:t>
            </a:r>
            <a:r>
              <a:rPr lang="ar-JO"/>
              <a:t> الذي قام بانشائه اول مرة وهو </a:t>
            </a:r>
            <a:r>
              <a:rPr lang="en-US"/>
              <a:t>visitedTimes</a:t>
            </a:r>
            <a:r>
              <a:rPr lang="ar-JO"/>
              <a:t> والتعديل على قيمته بزيادة 1</a:t>
            </a:r>
            <a:r>
              <a:rPr lang="en-US"/>
              <a:t> </a:t>
            </a:r>
            <a:r>
              <a:rPr lang="ar-JO"/>
              <a:t>ولاحظ اننا نقوم بالتعديل على محتويات ال </a:t>
            </a:r>
            <a:r>
              <a:rPr lang="en-US"/>
              <a:t>cookie</a:t>
            </a:r>
            <a:r>
              <a:rPr lang="ar-JO"/>
              <a:t> الذي تم انشائه سابقا باستخدام ال </a:t>
            </a:r>
            <a:r>
              <a:rPr lang="en-US"/>
              <a:t>method cookie</a:t>
            </a:r>
            <a:r>
              <a:rPr lang="ar-JO"/>
              <a:t> ايضا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8611A8-5628-456C-056C-BE997957B15E}"/>
              </a:ext>
            </a:extLst>
          </p:cNvPr>
          <p:cNvSpPr/>
          <p:nvPr/>
        </p:nvSpPr>
        <p:spPr>
          <a:xfrm>
            <a:off x="3228534" y="3845755"/>
            <a:ext cx="7730198" cy="571499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15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95077-9BED-045E-5C23-A63CD3341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A6469-5160-6C13-67E0-A2E399FE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64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234CC0-CF97-813C-BA40-ECFF56029E16}"/>
              </a:ext>
            </a:extLst>
          </p:cNvPr>
          <p:cNvSpPr/>
          <p:nvPr/>
        </p:nvSpPr>
        <p:spPr>
          <a:xfrm>
            <a:off x="4149797" y="3235567"/>
            <a:ext cx="267286" cy="295422"/>
          </a:xfrm>
          <a:prstGeom prst="ellipse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1D2804-1B5A-CD87-89C1-B2E8558521A3}"/>
              </a:ext>
            </a:extLst>
          </p:cNvPr>
          <p:cNvSpPr/>
          <p:nvPr/>
        </p:nvSpPr>
        <p:spPr>
          <a:xfrm>
            <a:off x="4522761" y="3242602"/>
            <a:ext cx="597878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D8FD40-A1EF-CD2A-1A50-EE59AD0EC0A7}"/>
              </a:ext>
            </a:extLst>
          </p:cNvPr>
          <p:cNvSpPr/>
          <p:nvPr/>
        </p:nvSpPr>
        <p:spPr>
          <a:xfrm>
            <a:off x="56271" y="5564940"/>
            <a:ext cx="1702191" cy="413825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AA6BBD-4D10-B949-FAF7-4DEAC494F00C}"/>
              </a:ext>
            </a:extLst>
          </p:cNvPr>
          <p:cNvSpPr/>
          <p:nvPr/>
        </p:nvSpPr>
        <p:spPr>
          <a:xfrm>
            <a:off x="126608" y="5121808"/>
            <a:ext cx="267286" cy="295422"/>
          </a:xfrm>
          <a:prstGeom prst="ellipse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5EC3A5-0AC6-D554-4804-84742D75C8E5}"/>
              </a:ext>
            </a:extLst>
          </p:cNvPr>
          <p:cNvSpPr/>
          <p:nvPr/>
        </p:nvSpPr>
        <p:spPr>
          <a:xfrm>
            <a:off x="1906171" y="3931919"/>
            <a:ext cx="2616589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A7D4A1-26FD-5F75-1652-8A112A147AB3}"/>
              </a:ext>
            </a:extLst>
          </p:cNvPr>
          <p:cNvCxnSpPr>
            <a:cxnSpLocks/>
          </p:cNvCxnSpPr>
          <p:nvPr/>
        </p:nvCxnSpPr>
        <p:spPr>
          <a:xfrm>
            <a:off x="4522589" y="4076113"/>
            <a:ext cx="879234" cy="351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30354C-B5CC-9227-3608-FE7F3C2AD7B9}"/>
              </a:ext>
            </a:extLst>
          </p:cNvPr>
          <p:cNvSpPr/>
          <p:nvPr/>
        </p:nvSpPr>
        <p:spPr>
          <a:xfrm>
            <a:off x="5521393" y="3637706"/>
            <a:ext cx="3763113" cy="856915"/>
          </a:xfrm>
          <a:prstGeom prst="roundRect">
            <a:avLst/>
          </a:prstGeom>
          <a:solidFill>
            <a:srgbClr val="FFB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راقب ال</a:t>
            </a:r>
            <a:r>
              <a:rPr lang="en-US"/>
              <a:t>  cookie</a:t>
            </a:r>
            <a:r>
              <a:rPr lang="ar-JO"/>
              <a:t>التالي ولاحظ كيف ستتغير قيمته مع كل مرة سنقوم بها بعمل </a:t>
            </a:r>
            <a:r>
              <a:rPr lang="en-US"/>
              <a:t> refresh </a:t>
            </a:r>
            <a:r>
              <a:rPr lang="ar-JO"/>
              <a:t> لصفحة لتحديد عدد مرات زيارتك للموقع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32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41D14-BAB0-8454-2638-6E555A27D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D5C48-5A9B-F7DB-A98D-F67A1B7E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564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54ADC5-C9C6-B96D-7E04-572759D575E5}"/>
              </a:ext>
            </a:extLst>
          </p:cNvPr>
          <p:cNvSpPr/>
          <p:nvPr/>
        </p:nvSpPr>
        <p:spPr>
          <a:xfrm>
            <a:off x="1906171" y="3886197"/>
            <a:ext cx="2616589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1F9724-DCA0-B5AE-B83B-2A48DD79C689}"/>
              </a:ext>
            </a:extLst>
          </p:cNvPr>
          <p:cNvCxnSpPr>
            <a:stCxn id="5" idx="3"/>
          </p:cNvCxnSpPr>
          <p:nvPr/>
        </p:nvCxnSpPr>
        <p:spPr>
          <a:xfrm>
            <a:off x="4522760" y="4030391"/>
            <a:ext cx="879234" cy="3518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EE9D32-78E3-FA7C-7532-B79D0AB359CB}"/>
              </a:ext>
            </a:extLst>
          </p:cNvPr>
          <p:cNvSpPr/>
          <p:nvPr/>
        </p:nvSpPr>
        <p:spPr>
          <a:xfrm>
            <a:off x="5521565" y="3722114"/>
            <a:ext cx="2820578" cy="73733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تغير قيمة ال</a:t>
            </a:r>
            <a:r>
              <a:rPr lang="en-US"/>
              <a:t>cookie</a:t>
            </a:r>
            <a:r>
              <a:rPr lang="ar-JO"/>
              <a:t> الى 2 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A8510A-D957-FABC-82A0-7D81253A25D9}"/>
              </a:ext>
            </a:extLst>
          </p:cNvPr>
          <p:cNvSpPr/>
          <p:nvPr/>
        </p:nvSpPr>
        <p:spPr>
          <a:xfrm>
            <a:off x="597877" y="10550"/>
            <a:ext cx="414998" cy="294325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52FEC0-829A-C535-CA2B-815C0EF4209F}"/>
              </a:ext>
            </a:extLst>
          </p:cNvPr>
          <p:cNvCxnSpPr>
            <a:stCxn id="8" idx="2"/>
          </p:cNvCxnSpPr>
          <p:nvPr/>
        </p:nvCxnSpPr>
        <p:spPr>
          <a:xfrm flipH="1">
            <a:off x="801858" y="304875"/>
            <a:ext cx="3518" cy="1209822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07292A-9D6B-D543-A091-D451BB3EF0F9}"/>
              </a:ext>
            </a:extLst>
          </p:cNvPr>
          <p:cNvSpPr/>
          <p:nvPr/>
        </p:nvSpPr>
        <p:spPr>
          <a:xfrm>
            <a:off x="232287" y="1551929"/>
            <a:ext cx="2335412" cy="72255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قم بعمل</a:t>
            </a:r>
            <a:r>
              <a:rPr lang="en-US"/>
              <a:t> refresh </a:t>
            </a:r>
            <a:r>
              <a:rPr lang="ar-JO"/>
              <a:t> لصفحة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369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1D3721-504E-B7D4-4CF2-681820B9C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E179-48B8-0EF3-294C-6A649B8B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564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9CFFA9-410C-F6A4-68B6-DC13C97170BB}"/>
              </a:ext>
            </a:extLst>
          </p:cNvPr>
          <p:cNvSpPr/>
          <p:nvPr/>
        </p:nvSpPr>
        <p:spPr>
          <a:xfrm>
            <a:off x="1906171" y="3886197"/>
            <a:ext cx="2616589" cy="288387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1D0C78-E415-B261-6D53-48E741991BC5}"/>
              </a:ext>
            </a:extLst>
          </p:cNvPr>
          <p:cNvCxnSpPr>
            <a:stCxn id="11" idx="3"/>
          </p:cNvCxnSpPr>
          <p:nvPr/>
        </p:nvCxnSpPr>
        <p:spPr>
          <a:xfrm>
            <a:off x="4522760" y="4030391"/>
            <a:ext cx="879234" cy="3518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7B6D59-B06C-BA8B-EE01-F7C0A6F4A822}"/>
              </a:ext>
            </a:extLst>
          </p:cNvPr>
          <p:cNvSpPr/>
          <p:nvPr/>
        </p:nvSpPr>
        <p:spPr>
          <a:xfrm>
            <a:off x="5521565" y="3722114"/>
            <a:ext cx="2820578" cy="737337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تغير قيمة ال</a:t>
            </a:r>
            <a:r>
              <a:rPr lang="en-US"/>
              <a:t>cookie</a:t>
            </a:r>
            <a:r>
              <a:rPr lang="ar-JO"/>
              <a:t> الى </a:t>
            </a:r>
            <a:r>
              <a:rPr lang="en-US"/>
              <a:t>3</a:t>
            </a:r>
            <a:r>
              <a:rPr lang="ar-JO"/>
              <a:t> 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B9D63B-2E30-63FF-0CB2-F90106EDE2D7}"/>
              </a:ext>
            </a:extLst>
          </p:cNvPr>
          <p:cNvSpPr/>
          <p:nvPr/>
        </p:nvSpPr>
        <p:spPr>
          <a:xfrm>
            <a:off x="597877" y="10550"/>
            <a:ext cx="414998" cy="294325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505A0-0EC3-DDD1-9492-27F4B72B9BA7}"/>
              </a:ext>
            </a:extLst>
          </p:cNvPr>
          <p:cNvCxnSpPr>
            <a:stCxn id="14" idx="2"/>
          </p:cNvCxnSpPr>
          <p:nvPr/>
        </p:nvCxnSpPr>
        <p:spPr>
          <a:xfrm flipH="1">
            <a:off x="801858" y="304875"/>
            <a:ext cx="3518" cy="1209822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3F4E0F-1455-111B-49AB-477DC5B5DD4D}"/>
              </a:ext>
            </a:extLst>
          </p:cNvPr>
          <p:cNvSpPr/>
          <p:nvPr/>
        </p:nvSpPr>
        <p:spPr>
          <a:xfrm>
            <a:off x="232287" y="1551929"/>
            <a:ext cx="2335412" cy="72255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قم بعمل</a:t>
            </a:r>
            <a:r>
              <a:rPr lang="en-US"/>
              <a:t> refresh </a:t>
            </a:r>
            <a:r>
              <a:rPr lang="ar-JO"/>
              <a:t> لصفحة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8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EAD4-1F1C-0DCB-AEA4-DC4662770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09693-B591-2AA8-E734-FC9B4B59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72B06D-D832-F6F7-447A-9D9F3827D2D1}"/>
              </a:ext>
            </a:extLst>
          </p:cNvPr>
          <p:cNvSpPr/>
          <p:nvPr/>
        </p:nvSpPr>
        <p:spPr>
          <a:xfrm>
            <a:off x="4586068" y="1704003"/>
            <a:ext cx="3319976" cy="68721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personalization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6DE0C-74B6-BF85-6E05-2E4E297D644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46056" y="2391221"/>
            <a:ext cx="0" cy="394176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E57DBB-7544-FFC3-E395-CDCA6B983F73}"/>
              </a:ext>
            </a:extLst>
          </p:cNvPr>
          <p:cNvCxnSpPr>
            <a:cxnSpLocks/>
          </p:cNvCxnSpPr>
          <p:nvPr/>
        </p:nvCxnSpPr>
        <p:spPr>
          <a:xfrm>
            <a:off x="3094892" y="2796388"/>
            <a:ext cx="6147582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76BD3-5D64-E201-9653-B54CB3080670}"/>
              </a:ext>
            </a:extLst>
          </p:cNvPr>
          <p:cNvCxnSpPr/>
          <p:nvPr/>
        </p:nvCxnSpPr>
        <p:spPr>
          <a:xfrm>
            <a:off x="3094892" y="2796388"/>
            <a:ext cx="0" cy="67832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5BB6F9-DB5E-97B0-3C2D-3F6CB21DDB85}"/>
              </a:ext>
            </a:extLst>
          </p:cNvPr>
          <p:cNvCxnSpPr/>
          <p:nvPr/>
        </p:nvCxnSpPr>
        <p:spPr>
          <a:xfrm>
            <a:off x="9242474" y="2785397"/>
            <a:ext cx="0" cy="68932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ADB9C2-C51D-6A5C-C099-888FA6360822}"/>
              </a:ext>
            </a:extLst>
          </p:cNvPr>
          <p:cNvSpPr/>
          <p:nvPr/>
        </p:nvSpPr>
        <p:spPr>
          <a:xfrm>
            <a:off x="2067950" y="3549430"/>
            <a:ext cx="2053883" cy="4985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677E18-23D6-9243-DE36-2D19A772ABB7}"/>
              </a:ext>
            </a:extLst>
          </p:cNvPr>
          <p:cNvSpPr/>
          <p:nvPr/>
        </p:nvSpPr>
        <p:spPr>
          <a:xfrm>
            <a:off x="8215532" y="3535791"/>
            <a:ext cx="2053883" cy="4985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88913-D34A-1886-B820-B2B2C47F80A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72997" y="3785063"/>
            <a:ext cx="94253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701F5C-E447-BC86-8CE1-24DDAC0C53AF}"/>
              </a:ext>
            </a:extLst>
          </p:cNvPr>
          <p:cNvCxnSpPr>
            <a:stCxn id="5" idx="3"/>
          </p:cNvCxnSpPr>
          <p:nvPr/>
        </p:nvCxnSpPr>
        <p:spPr>
          <a:xfrm>
            <a:off x="4121833" y="3798702"/>
            <a:ext cx="70338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E6F90B-E743-DDD4-7359-EA76F7CD833E}"/>
              </a:ext>
            </a:extLst>
          </p:cNvPr>
          <p:cNvSpPr/>
          <p:nvPr/>
        </p:nvSpPr>
        <p:spPr>
          <a:xfrm>
            <a:off x="4900246" y="3502167"/>
            <a:ext cx="2349305" cy="56579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www.example.com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CD3B3-C9AB-AEBA-4028-CB6C3F8F11C4}"/>
              </a:ext>
            </a:extLst>
          </p:cNvPr>
          <p:cNvSpPr txBox="1"/>
          <p:nvPr/>
        </p:nvSpPr>
        <p:spPr>
          <a:xfrm>
            <a:off x="661182" y="1142492"/>
            <a:ext cx="1133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اذا قام ال </a:t>
            </a:r>
            <a:r>
              <a:rPr lang="en-US"/>
              <a:t>user1</a:t>
            </a:r>
            <a:r>
              <a:rPr lang="ar-JO"/>
              <a:t> وال </a:t>
            </a:r>
            <a:r>
              <a:rPr lang="en-US"/>
              <a:t>user2</a:t>
            </a:r>
            <a:r>
              <a:rPr lang="ar-JO"/>
              <a:t> بزيارة </a:t>
            </a:r>
            <a:r>
              <a:rPr lang="en-US"/>
              <a:t>website</a:t>
            </a:r>
            <a:r>
              <a:rPr lang="ar-JO"/>
              <a:t> فسيرون نفس ال </a:t>
            </a:r>
            <a:r>
              <a:rPr lang="en-US"/>
              <a:t>content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728CAC-1608-30E4-538C-60071EBB06F7}"/>
              </a:ext>
            </a:extLst>
          </p:cNvPr>
          <p:cNvCxnSpPr>
            <a:cxnSpLocks/>
          </p:cNvCxnSpPr>
          <p:nvPr/>
        </p:nvCxnSpPr>
        <p:spPr>
          <a:xfrm>
            <a:off x="6224955" y="4080953"/>
            <a:ext cx="0" cy="30816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C6EE4-A52B-0AED-1B24-F4DE7BFA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3" y="4415188"/>
            <a:ext cx="4001058" cy="21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40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30273-D3C3-640E-3F07-2F3EBC5C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8E387-4692-34CC-971C-62009AAD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78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ADA2D6-696F-95C2-0EA4-9D8CB5095274}"/>
              </a:ext>
            </a:extLst>
          </p:cNvPr>
          <p:cNvSpPr/>
          <p:nvPr/>
        </p:nvSpPr>
        <p:spPr>
          <a:xfrm>
            <a:off x="3151164" y="3564403"/>
            <a:ext cx="6527409" cy="726244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A9F525-C8DE-FAF8-5D78-0D62030A17A5}"/>
              </a:ext>
            </a:extLst>
          </p:cNvPr>
          <p:cNvSpPr/>
          <p:nvPr/>
        </p:nvSpPr>
        <p:spPr>
          <a:xfrm>
            <a:off x="2336409" y="2195659"/>
            <a:ext cx="7519182" cy="1233341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اضف ال</a:t>
            </a:r>
            <a:r>
              <a:rPr lang="en-US"/>
              <a:t>code</a:t>
            </a:r>
            <a:r>
              <a:rPr lang="ar-JO"/>
              <a:t> التالي وهنا سنتعلم كيف نقوم بعمل </a:t>
            </a:r>
            <a:r>
              <a:rPr lang="en-US"/>
              <a:t>clear</a:t>
            </a:r>
            <a:r>
              <a:rPr lang="ar-JO"/>
              <a:t> ل </a:t>
            </a:r>
            <a:r>
              <a:rPr lang="en-US"/>
              <a:t>cookie</a:t>
            </a:r>
            <a:r>
              <a:rPr lang="ar-JO"/>
              <a:t> معين عن طريق استخدام ال</a:t>
            </a:r>
            <a:r>
              <a:rPr lang="en-US"/>
              <a:t>method clearCookie</a:t>
            </a:r>
            <a:r>
              <a:rPr lang="ar-JO"/>
              <a:t> واعطائها اسم ال </a:t>
            </a:r>
            <a:r>
              <a:rPr lang="en-US"/>
              <a:t>cookie</a:t>
            </a:r>
            <a:r>
              <a:rPr lang="ar-JO"/>
              <a:t> الذي نريد حذفه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66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16DD2-2393-494E-A13F-0AC21360B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FEE2E-C6F3-77C4-A8D8-0984D14C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5643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10FD9D-9C98-51E8-616B-D7728D2A4B65}"/>
              </a:ext>
            </a:extLst>
          </p:cNvPr>
          <p:cNvSpPr/>
          <p:nvPr/>
        </p:nvSpPr>
        <p:spPr>
          <a:xfrm>
            <a:off x="998807" y="56272"/>
            <a:ext cx="1786596" cy="337623"/>
          </a:xfrm>
          <a:prstGeom prst="roundRect">
            <a:avLst>
              <a:gd name="adj" fmla="val 4730"/>
            </a:avLst>
          </a:prstGeom>
          <a:solidFill>
            <a:srgbClr val="FFBE5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0F97A-482A-3D73-EBDB-41271DFE2061}"/>
              </a:ext>
            </a:extLst>
          </p:cNvPr>
          <p:cNvCxnSpPr>
            <a:cxnSpLocks/>
          </p:cNvCxnSpPr>
          <p:nvPr/>
        </p:nvCxnSpPr>
        <p:spPr>
          <a:xfrm>
            <a:off x="1892105" y="393894"/>
            <a:ext cx="0" cy="1111348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2C3175-F269-6B2A-706C-36021C0621AA}"/>
              </a:ext>
            </a:extLst>
          </p:cNvPr>
          <p:cNvSpPr/>
          <p:nvPr/>
        </p:nvSpPr>
        <p:spPr>
          <a:xfrm>
            <a:off x="464575" y="1684119"/>
            <a:ext cx="3763113" cy="85691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ادخل ال</a:t>
            </a:r>
            <a:r>
              <a:rPr lang="en-US"/>
              <a:t>route url</a:t>
            </a:r>
            <a:r>
              <a:rPr lang="ar-JO"/>
              <a:t> الى ال </a:t>
            </a:r>
            <a:r>
              <a:rPr lang="en-US"/>
              <a:t>browser</a:t>
            </a:r>
            <a:r>
              <a:rPr lang="ar-JO"/>
              <a:t> تم اضغط </a:t>
            </a:r>
            <a:r>
              <a:rPr lang="en-US"/>
              <a:t>enter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E95E66-1587-E537-CC2B-C187BC498296}"/>
              </a:ext>
            </a:extLst>
          </p:cNvPr>
          <p:cNvCxnSpPr/>
          <p:nvPr/>
        </p:nvCxnSpPr>
        <p:spPr>
          <a:xfrm flipH="1">
            <a:off x="4951828" y="3080824"/>
            <a:ext cx="872197" cy="87219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87D0C2-90BB-0235-BBE3-23C4C4C7781F}"/>
              </a:ext>
            </a:extLst>
          </p:cNvPr>
          <p:cNvSpPr/>
          <p:nvPr/>
        </p:nvSpPr>
        <p:spPr>
          <a:xfrm>
            <a:off x="5387926" y="2223909"/>
            <a:ext cx="3763113" cy="85691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لاحظ كيف تم حذف ال</a:t>
            </a:r>
            <a:r>
              <a:rPr lang="en-US"/>
              <a:t>cookie isVisited</a:t>
            </a:r>
            <a:r>
              <a:rPr lang="ar-JO"/>
              <a:t> من ال </a:t>
            </a:r>
            <a:r>
              <a:rPr lang="en-US"/>
              <a:t>cookie storage</a:t>
            </a:r>
          </a:p>
        </p:txBody>
      </p:sp>
    </p:spTree>
    <p:extLst>
      <p:ext uri="{BB962C8B-B14F-4D97-AF65-F5344CB8AC3E}">
        <p14:creationId xmlns:p14="http://schemas.microsoft.com/office/powerpoint/2010/main" val="362988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EAD4-1F1C-0DCB-AEA4-DC4662770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09693-B591-2AA8-E734-FC9B4B59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72B06D-D832-F6F7-447A-9D9F3827D2D1}"/>
              </a:ext>
            </a:extLst>
          </p:cNvPr>
          <p:cNvSpPr/>
          <p:nvPr/>
        </p:nvSpPr>
        <p:spPr>
          <a:xfrm>
            <a:off x="4586068" y="1704003"/>
            <a:ext cx="3319976" cy="68721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personalization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6DE0C-74B6-BF85-6E05-2E4E297D644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46056" y="2391221"/>
            <a:ext cx="0" cy="394176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E57DBB-7544-FFC3-E395-CDCA6B983F73}"/>
              </a:ext>
            </a:extLst>
          </p:cNvPr>
          <p:cNvCxnSpPr>
            <a:cxnSpLocks/>
          </p:cNvCxnSpPr>
          <p:nvPr/>
        </p:nvCxnSpPr>
        <p:spPr>
          <a:xfrm>
            <a:off x="3094892" y="2796388"/>
            <a:ext cx="6147582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76BD3-5D64-E201-9653-B54CB3080670}"/>
              </a:ext>
            </a:extLst>
          </p:cNvPr>
          <p:cNvCxnSpPr/>
          <p:nvPr/>
        </p:nvCxnSpPr>
        <p:spPr>
          <a:xfrm>
            <a:off x="3094892" y="2796388"/>
            <a:ext cx="0" cy="67832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5BB6F9-DB5E-97B0-3C2D-3F6CB21DDB85}"/>
              </a:ext>
            </a:extLst>
          </p:cNvPr>
          <p:cNvCxnSpPr/>
          <p:nvPr/>
        </p:nvCxnSpPr>
        <p:spPr>
          <a:xfrm>
            <a:off x="9242474" y="2785397"/>
            <a:ext cx="0" cy="68932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ADB9C2-C51D-6A5C-C099-888FA6360822}"/>
              </a:ext>
            </a:extLst>
          </p:cNvPr>
          <p:cNvSpPr/>
          <p:nvPr/>
        </p:nvSpPr>
        <p:spPr>
          <a:xfrm>
            <a:off x="2067950" y="3549430"/>
            <a:ext cx="2053883" cy="4985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677E18-23D6-9243-DE36-2D19A772ABB7}"/>
              </a:ext>
            </a:extLst>
          </p:cNvPr>
          <p:cNvSpPr/>
          <p:nvPr/>
        </p:nvSpPr>
        <p:spPr>
          <a:xfrm>
            <a:off x="8215532" y="3535791"/>
            <a:ext cx="2053883" cy="4985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88913-D34A-1886-B820-B2B2C47F80A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72997" y="3785063"/>
            <a:ext cx="94253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701F5C-E447-BC86-8CE1-24DDAC0C53AF}"/>
              </a:ext>
            </a:extLst>
          </p:cNvPr>
          <p:cNvCxnSpPr>
            <a:stCxn id="5" idx="3"/>
          </p:cNvCxnSpPr>
          <p:nvPr/>
        </p:nvCxnSpPr>
        <p:spPr>
          <a:xfrm>
            <a:off x="4121833" y="3798702"/>
            <a:ext cx="70338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E6F90B-E743-DDD4-7359-EA76F7CD833E}"/>
              </a:ext>
            </a:extLst>
          </p:cNvPr>
          <p:cNvSpPr/>
          <p:nvPr/>
        </p:nvSpPr>
        <p:spPr>
          <a:xfrm>
            <a:off x="4900246" y="3502167"/>
            <a:ext cx="2349305" cy="56579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www.example.com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CD3B3-C9AB-AEBA-4028-CB6C3F8F11C4}"/>
              </a:ext>
            </a:extLst>
          </p:cNvPr>
          <p:cNvSpPr txBox="1"/>
          <p:nvPr/>
        </p:nvSpPr>
        <p:spPr>
          <a:xfrm>
            <a:off x="661182" y="1142492"/>
            <a:ext cx="1133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اذا قام ال </a:t>
            </a:r>
            <a:r>
              <a:rPr lang="en-US"/>
              <a:t>user1</a:t>
            </a:r>
            <a:r>
              <a:rPr lang="ar-JO"/>
              <a:t> وال </a:t>
            </a:r>
            <a:r>
              <a:rPr lang="en-US"/>
              <a:t>user2</a:t>
            </a:r>
            <a:r>
              <a:rPr lang="ar-JO"/>
              <a:t> بزيارة </a:t>
            </a:r>
            <a:r>
              <a:rPr lang="en-US"/>
              <a:t>website</a:t>
            </a:r>
            <a:r>
              <a:rPr lang="ar-JO"/>
              <a:t> فسيرون نفس ال </a:t>
            </a:r>
            <a:r>
              <a:rPr lang="en-US"/>
              <a:t>content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728CAC-1608-30E4-538C-60071EBB06F7}"/>
              </a:ext>
            </a:extLst>
          </p:cNvPr>
          <p:cNvCxnSpPr>
            <a:cxnSpLocks/>
          </p:cNvCxnSpPr>
          <p:nvPr/>
        </p:nvCxnSpPr>
        <p:spPr>
          <a:xfrm>
            <a:off x="6224955" y="4080953"/>
            <a:ext cx="0" cy="30816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C6EE4-A52B-0AED-1B24-F4DE7BFA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3" y="4415188"/>
            <a:ext cx="4001058" cy="217517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C5BE8F-347E-E8B5-03B2-69753F985D5D}"/>
              </a:ext>
            </a:extLst>
          </p:cNvPr>
          <p:cNvSpPr/>
          <p:nvPr/>
        </p:nvSpPr>
        <p:spPr>
          <a:xfrm>
            <a:off x="232287" y="4493924"/>
            <a:ext cx="2381788" cy="51125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كبير بالسن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C2B21-7A80-DB44-21D3-245D3B3B2569}"/>
              </a:ext>
            </a:extLst>
          </p:cNvPr>
          <p:cNvSpPr txBox="1"/>
          <p:nvPr/>
        </p:nvSpPr>
        <p:spPr>
          <a:xfrm>
            <a:off x="279178" y="4093002"/>
            <a:ext cx="205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ماذا اذا كان هذا المسخدم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DBF61E-9E6D-3C45-4091-0660C6407CB1}"/>
              </a:ext>
            </a:extLst>
          </p:cNvPr>
          <p:cNvCxnSpPr/>
          <p:nvPr/>
        </p:nvCxnSpPr>
        <p:spPr>
          <a:xfrm>
            <a:off x="1420837" y="4889399"/>
            <a:ext cx="0" cy="4143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18F3F1-F73D-B7FD-7265-D6962374AFD9}"/>
              </a:ext>
            </a:extLst>
          </p:cNvPr>
          <p:cNvSpPr/>
          <p:nvPr/>
        </p:nvSpPr>
        <p:spPr>
          <a:xfrm>
            <a:off x="279178" y="5400654"/>
            <a:ext cx="2381788" cy="93419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يحتاج الى ظهور ال </a:t>
            </a:r>
            <a:r>
              <a:rPr lang="en-US"/>
              <a:t>font </a:t>
            </a:r>
            <a:r>
              <a:rPr lang="ar-JO"/>
              <a:t> بحجم كبير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B548C-2933-ED2A-7519-8C0754493CEA}"/>
              </a:ext>
            </a:extLst>
          </p:cNvPr>
          <p:cNvCxnSpPr>
            <a:stCxn id="5" idx="1"/>
          </p:cNvCxnSpPr>
          <p:nvPr/>
        </p:nvCxnSpPr>
        <p:spPr>
          <a:xfrm flipH="1">
            <a:off x="1420837" y="3798702"/>
            <a:ext cx="647113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DE478D-D749-9649-A676-2B780C7642D8}"/>
              </a:ext>
            </a:extLst>
          </p:cNvPr>
          <p:cNvCxnSpPr>
            <a:cxnSpLocks/>
          </p:cNvCxnSpPr>
          <p:nvPr/>
        </p:nvCxnSpPr>
        <p:spPr>
          <a:xfrm>
            <a:off x="1420837" y="3799131"/>
            <a:ext cx="0" cy="249272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A2B575-DB04-D8B5-5D57-4A7380A8444B}"/>
              </a:ext>
            </a:extLst>
          </p:cNvPr>
          <p:cNvSpPr/>
          <p:nvPr/>
        </p:nvSpPr>
        <p:spPr>
          <a:xfrm>
            <a:off x="9599026" y="4646324"/>
            <a:ext cx="2381788" cy="51125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لا يفهم الانجليزية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8A640-272D-67F4-748A-4BF6D8EBCA87}"/>
              </a:ext>
            </a:extLst>
          </p:cNvPr>
          <p:cNvSpPr txBox="1"/>
          <p:nvPr/>
        </p:nvSpPr>
        <p:spPr>
          <a:xfrm>
            <a:off x="9645917" y="4245402"/>
            <a:ext cx="205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ماذا اذا كان هذا المسخدم</a:t>
            </a:r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3C2704-7CC2-542F-0A18-5D5163A7DD45}"/>
              </a:ext>
            </a:extLst>
          </p:cNvPr>
          <p:cNvCxnSpPr/>
          <p:nvPr/>
        </p:nvCxnSpPr>
        <p:spPr>
          <a:xfrm>
            <a:off x="10787576" y="5041799"/>
            <a:ext cx="0" cy="4143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2F16DA-DEA4-9CA0-9256-B48DF0A5104F}"/>
              </a:ext>
            </a:extLst>
          </p:cNvPr>
          <p:cNvSpPr/>
          <p:nvPr/>
        </p:nvSpPr>
        <p:spPr>
          <a:xfrm>
            <a:off x="9645915" y="5553054"/>
            <a:ext cx="2381789" cy="86181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يحتاج الى ظهور ال </a:t>
            </a:r>
            <a:r>
              <a:rPr lang="en-US"/>
              <a:t>content</a:t>
            </a:r>
            <a:r>
              <a:rPr lang="ar-JO"/>
              <a:t> بلغته دون الحاجة لان يغير اللغة </a:t>
            </a:r>
            <a:r>
              <a:rPr lang="en-US"/>
              <a:t>manually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F680C9-E046-225D-5B74-40C61BD6338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69415" y="3785063"/>
            <a:ext cx="686973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2FF8D-AD20-F880-4BDB-D21A7ACA40D5}"/>
              </a:ext>
            </a:extLst>
          </p:cNvPr>
          <p:cNvCxnSpPr/>
          <p:nvPr/>
        </p:nvCxnSpPr>
        <p:spPr>
          <a:xfrm>
            <a:off x="10956388" y="3798702"/>
            <a:ext cx="0" cy="30793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9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Snipped 31">
            <a:extLst>
              <a:ext uri="{FF2B5EF4-FFF2-40B4-BE49-F238E27FC236}">
                <a16:creationId xmlns:a16="http://schemas.microsoft.com/office/drawing/2014/main" id="{F4FEE03B-45AD-7B3D-FDCA-0E2F707DD219}"/>
              </a:ext>
            </a:extLst>
          </p:cNvPr>
          <p:cNvSpPr/>
          <p:nvPr/>
        </p:nvSpPr>
        <p:spPr>
          <a:xfrm>
            <a:off x="279178" y="1435260"/>
            <a:ext cx="3677101" cy="1167822"/>
          </a:xfrm>
          <a:prstGeom prst="snip1Rect">
            <a:avLst/>
          </a:prstGeom>
          <a:noFill/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للأسف لم يكن هنالك أي طريقة تمكن ال </a:t>
            </a:r>
            <a:r>
              <a:rPr lang="en-US"/>
              <a:t>website </a:t>
            </a:r>
            <a:r>
              <a:rPr lang="ar-JO"/>
              <a:t> من ان يلاحظ اختلاف مستخدميه او أي طريقة ليخزن ما يميزهم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EAD4-1F1C-0DCB-AEA4-DC4662770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rtl="1"/>
            <a:r>
              <a:rPr lang="ar-JO"/>
              <a:t>لماذا تحتاج مواقع الويب الى استخدام ال </a:t>
            </a:r>
            <a:r>
              <a:rPr lang="en-US"/>
              <a:t>cookies</a:t>
            </a:r>
            <a:r>
              <a:rPr lang="ar-JO"/>
              <a:t> ؟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09693-B591-2AA8-E734-FC9B4B59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C849BC-0EAD-4D02-9263-57903E00F6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72B06D-D832-F6F7-447A-9D9F3827D2D1}"/>
              </a:ext>
            </a:extLst>
          </p:cNvPr>
          <p:cNvSpPr/>
          <p:nvPr/>
        </p:nvSpPr>
        <p:spPr>
          <a:xfrm>
            <a:off x="4586068" y="1704003"/>
            <a:ext cx="3319976" cy="68721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personalization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6DE0C-74B6-BF85-6E05-2E4E297D644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46056" y="2391221"/>
            <a:ext cx="0" cy="394176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E57DBB-7544-FFC3-E395-CDCA6B983F73}"/>
              </a:ext>
            </a:extLst>
          </p:cNvPr>
          <p:cNvCxnSpPr>
            <a:cxnSpLocks/>
          </p:cNvCxnSpPr>
          <p:nvPr/>
        </p:nvCxnSpPr>
        <p:spPr>
          <a:xfrm>
            <a:off x="3094892" y="2796388"/>
            <a:ext cx="6147582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76BD3-5D64-E201-9653-B54CB3080670}"/>
              </a:ext>
            </a:extLst>
          </p:cNvPr>
          <p:cNvCxnSpPr/>
          <p:nvPr/>
        </p:nvCxnSpPr>
        <p:spPr>
          <a:xfrm>
            <a:off x="3094892" y="2796388"/>
            <a:ext cx="0" cy="67832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5BB6F9-DB5E-97B0-3C2D-3F6CB21DDB85}"/>
              </a:ext>
            </a:extLst>
          </p:cNvPr>
          <p:cNvCxnSpPr/>
          <p:nvPr/>
        </p:nvCxnSpPr>
        <p:spPr>
          <a:xfrm>
            <a:off x="9242474" y="2785397"/>
            <a:ext cx="0" cy="68932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ADB9C2-C51D-6A5C-C099-888FA6360822}"/>
              </a:ext>
            </a:extLst>
          </p:cNvPr>
          <p:cNvSpPr/>
          <p:nvPr/>
        </p:nvSpPr>
        <p:spPr>
          <a:xfrm>
            <a:off x="2067950" y="3549430"/>
            <a:ext cx="2053883" cy="4985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677E18-23D6-9243-DE36-2D19A772ABB7}"/>
              </a:ext>
            </a:extLst>
          </p:cNvPr>
          <p:cNvSpPr/>
          <p:nvPr/>
        </p:nvSpPr>
        <p:spPr>
          <a:xfrm>
            <a:off x="8215532" y="3535791"/>
            <a:ext cx="2053883" cy="49854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88913-D34A-1886-B820-B2B2C47F80A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72997" y="3785063"/>
            <a:ext cx="94253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701F5C-E447-BC86-8CE1-24DDAC0C53AF}"/>
              </a:ext>
            </a:extLst>
          </p:cNvPr>
          <p:cNvCxnSpPr>
            <a:stCxn id="5" idx="3"/>
          </p:cNvCxnSpPr>
          <p:nvPr/>
        </p:nvCxnSpPr>
        <p:spPr>
          <a:xfrm>
            <a:off x="4121833" y="3798702"/>
            <a:ext cx="703385" cy="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E6F90B-E743-DDD4-7359-EA76F7CD833E}"/>
              </a:ext>
            </a:extLst>
          </p:cNvPr>
          <p:cNvSpPr/>
          <p:nvPr/>
        </p:nvSpPr>
        <p:spPr>
          <a:xfrm>
            <a:off x="4900246" y="3502167"/>
            <a:ext cx="2349305" cy="565792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www.example.com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CD3B3-C9AB-AEBA-4028-CB6C3F8F11C4}"/>
              </a:ext>
            </a:extLst>
          </p:cNvPr>
          <p:cNvSpPr txBox="1"/>
          <p:nvPr/>
        </p:nvSpPr>
        <p:spPr>
          <a:xfrm>
            <a:off x="661182" y="1142492"/>
            <a:ext cx="1133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اذا قام ال </a:t>
            </a:r>
            <a:r>
              <a:rPr lang="en-US"/>
              <a:t>user1</a:t>
            </a:r>
            <a:r>
              <a:rPr lang="ar-JO"/>
              <a:t> وال </a:t>
            </a:r>
            <a:r>
              <a:rPr lang="en-US"/>
              <a:t>user2</a:t>
            </a:r>
            <a:r>
              <a:rPr lang="ar-JO"/>
              <a:t> بزيارة </a:t>
            </a:r>
            <a:r>
              <a:rPr lang="en-US"/>
              <a:t>website</a:t>
            </a:r>
            <a:r>
              <a:rPr lang="ar-JO"/>
              <a:t> فسيرون نفس ال </a:t>
            </a:r>
            <a:r>
              <a:rPr lang="en-US"/>
              <a:t>content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728CAC-1608-30E4-538C-60071EBB06F7}"/>
              </a:ext>
            </a:extLst>
          </p:cNvPr>
          <p:cNvCxnSpPr>
            <a:cxnSpLocks/>
          </p:cNvCxnSpPr>
          <p:nvPr/>
        </p:nvCxnSpPr>
        <p:spPr>
          <a:xfrm>
            <a:off x="6224955" y="4080953"/>
            <a:ext cx="0" cy="308167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C6EE4-A52B-0AED-1B24-F4DE7BFA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3" y="4415188"/>
            <a:ext cx="4001058" cy="217517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C5BE8F-347E-E8B5-03B2-69753F985D5D}"/>
              </a:ext>
            </a:extLst>
          </p:cNvPr>
          <p:cNvSpPr/>
          <p:nvPr/>
        </p:nvSpPr>
        <p:spPr>
          <a:xfrm>
            <a:off x="232287" y="4493924"/>
            <a:ext cx="2381788" cy="51125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كبير بالسن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C2B21-7A80-DB44-21D3-245D3B3B2569}"/>
              </a:ext>
            </a:extLst>
          </p:cNvPr>
          <p:cNvSpPr txBox="1"/>
          <p:nvPr/>
        </p:nvSpPr>
        <p:spPr>
          <a:xfrm>
            <a:off x="279178" y="4093002"/>
            <a:ext cx="205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ماذا اذا كان هذا المسخدم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DBF61E-9E6D-3C45-4091-0660C6407CB1}"/>
              </a:ext>
            </a:extLst>
          </p:cNvPr>
          <p:cNvCxnSpPr/>
          <p:nvPr/>
        </p:nvCxnSpPr>
        <p:spPr>
          <a:xfrm>
            <a:off x="1420837" y="4889399"/>
            <a:ext cx="0" cy="4143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18F3F1-F73D-B7FD-7265-D6962374AFD9}"/>
              </a:ext>
            </a:extLst>
          </p:cNvPr>
          <p:cNvSpPr/>
          <p:nvPr/>
        </p:nvSpPr>
        <p:spPr>
          <a:xfrm>
            <a:off x="279178" y="5400654"/>
            <a:ext cx="2381788" cy="934198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يحتاج الى ظهور ال </a:t>
            </a:r>
            <a:r>
              <a:rPr lang="en-US"/>
              <a:t>font </a:t>
            </a:r>
            <a:r>
              <a:rPr lang="ar-JO"/>
              <a:t> بحجم كبير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B548C-2933-ED2A-7519-8C0754493CEA}"/>
              </a:ext>
            </a:extLst>
          </p:cNvPr>
          <p:cNvCxnSpPr>
            <a:stCxn id="5" idx="1"/>
          </p:cNvCxnSpPr>
          <p:nvPr/>
        </p:nvCxnSpPr>
        <p:spPr>
          <a:xfrm flipH="1">
            <a:off x="1420837" y="3798702"/>
            <a:ext cx="647113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DE478D-D749-9649-A676-2B780C7642D8}"/>
              </a:ext>
            </a:extLst>
          </p:cNvPr>
          <p:cNvCxnSpPr>
            <a:cxnSpLocks/>
          </p:cNvCxnSpPr>
          <p:nvPr/>
        </p:nvCxnSpPr>
        <p:spPr>
          <a:xfrm>
            <a:off x="1420837" y="3799131"/>
            <a:ext cx="0" cy="249272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A2B575-DB04-D8B5-5D57-4A7380A8444B}"/>
              </a:ext>
            </a:extLst>
          </p:cNvPr>
          <p:cNvSpPr/>
          <p:nvPr/>
        </p:nvSpPr>
        <p:spPr>
          <a:xfrm>
            <a:off x="9599026" y="4646324"/>
            <a:ext cx="2381788" cy="511255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/>
              <a:t>لا يفهم الانجليزية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8A640-272D-67F4-748A-4BF6D8EBCA87}"/>
              </a:ext>
            </a:extLst>
          </p:cNvPr>
          <p:cNvSpPr txBox="1"/>
          <p:nvPr/>
        </p:nvSpPr>
        <p:spPr>
          <a:xfrm>
            <a:off x="9645917" y="4245402"/>
            <a:ext cx="205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JO"/>
              <a:t>ماذا اذا كان هذا المسخدم</a:t>
            </a:r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3C2704-7CC2-542F-0A18-5D5163A7DD45}"/>
              </a:ext>
            </a:extLst>
          </p:cNvPr>
          <p:cNvCxnSpPr/>
          <p:nvPr/>
        </p:nvCxnSpPr>
        <p:spPr>
          <a:xfrm>
            <a:off x="10787576" y="5041799"/>
            <a:ext cx="0" cy="414360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2F16DA-DEA4-9CA0-9256-B48DF0A5104F}"/>
              </a:ext>
            </a:extLst>
          </p:cNvPr>
          <p:cNvSpPr/>
          <p:nvPr/>
        </p:nvSpPr>
        <p:spPr>
          <a:xfrm>
            <a:off x="9645915" y="5553054"/>
            <a:ext cx="2381789" cy="861814"/>
          </a:xfrm>
          <a:prstGeom prst="roundRect">
            <a:avLst/>
          </a:prstGeom>
          <a:solidFill>
            <a:srgbClr val="FFBE5F"/>
          </a:solidFill>
          <a:ln>
            <a:solidFill>
              <a:srgbClr val="FF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JO"/>
              <a:t>يحتاج الى ظهور ال </a:t>
            </a:r>
            <a:r>
              <a:rPr lang="en-US"/>
              <a:t>content</a:t>
            </a:r>
            <a:r>
              <a:rPr lang="ar-JO"/>
              <a:t> بلغته دون الحاجة لان يغير اللغة </a:t>
            </a:r>
            <a:r>
              <a:rPr lang="en-US"/>
              <a:t>manually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F680C9-E046-225D-5B74-40C61BD6338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69415" y="3785063"/>
            <a:ext cx="686973" cy="0"/>
          </a:xfrm>
          <a:prstGeom prst="line">
            <a:avLst/>
          </a:prstGeom>
          <a:ln>
            <a:solidFill>
              <a:srgbClr val="FFB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2FF8D-AD20-F880-4BDB-D21A7ACA40D5}"/>
              </a:ext>
            </a:extLst>
          </p:cNvPr>
          <p:cNvCxnSpPr/>
          <p:nvPr/>
        </p:nvCxnSpPr>
        <p:spPr>
          <a:xfrm>
            <a:off x="10956388" y="3798702"/>
            <a:ext cx="0" cy="307939"/>
          </a:xfrm>
          <a:prstGeom prst="straightConnector1">
            <a:avLst/>
          </a:prstGeom>
          <a:ln>
            <a:solidFill>
              <a:srgbClr val="FFBE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Sad face outline with solid fill">
            <a:extLst>
              <a:ext uri="{FF2B5EF4-FFF2-40B4-BE49-F238E27FC236}">
                <a16:creationId xmlns:a16="http://schemas.microsoft.com/office/drawing/2014/main" id="{31E47AE8-3940-566E-B630-B1536694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47" y="2192306"/>
            <a:ext cx="626042" cy="4107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522EF3-AA7D-22D3-74CF-BCE06D6B22C7}"/>
              </a:ext>
            </a:extLst>
          </p:cNvPr>
          <p:cNvCxnSpPr/>
          <p:nvPr/>
        </p:nvCxnSpPr>
        <p:spPr>
          <a:xfrm>
            <a:off x="3671668" y="2603081"/>
            <a:ext cx="5739618" cy="178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8C5A48-74AD-C424-6D45-92795DEE8C41}"/>
              </a:ext>
            </a:extLst>
          </p:cNvPr>
          <p:cNvCxnSpPr/>
          <p:nvPr/>
        </p:nvCxnSpPr>
        <p:spPr>
          <a:xfrm>
            <a:off x="1702191" y="2583400"/>
            <a:ext cx="0" cy="139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66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364A"/>
      </a:dk2>
      <a:lt2>
        <a:srgbClr val="E7E6E6"/>
      </a:lt2>
      <a:accent1>
        <a:srgbClr val="4472C4"/>
      </a:accent1>
      <a:accent2>
        <a:srgbClr val="ED7D31"/>
      </a:accent2>
      <a:accent3>
        <a:srgbClr val="FFFF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Open Sans"/>
        <a:ea typeface=""/>
        <a:cs typeface="Open Sans"/>
      </a:majorFont>
      <a:minorFont>
        <a:latin typeface="Open Sans"/>
        <a:ea typeface="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2639</TotalTime>
  <Words>2065</Words>
  <Application>Microsoft Office PowerPoint</Application>
  <PresentationFormat>Widescreen</PresentationFormat>
  <Paragraphs>272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Consolas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heba</dc:creator>
  <cp:lastModifiedBy>lubna hajhussein</cp:lastModifiedBy>
  <cp:revision>13</cp:revision>
  <dcterms:created xsi:type="dcterms:W3CDTF">2023-02-27T13:46:32Z</dcterms:created>
  <dcterms:modified xsi:type="dcterms:W3CDTF">2023-08-13T13:25:41Z</dcterms:modified>
</cp:coreProperties>
</file>